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0" r:id="rId4"/>
  </p:sldMasterIdLst>
  <p:notesMasterIdLst>
    <p:notesMasterId r:id="rId22"/>
  </p:notesMasterIdLst>
  <p:handoutMasterIdLst>
    <p:handoutMasterId r:id="rId23"/>
  </p:handoutMasterIdLst>
  <p:sldIdLst>
    <p:sldId id="273" r:id="rId5"/>
    <p:sldId id="269" r:id="rId6"/>
    <p:sldId id="519" r:id="rId7"/>
    <p:sldId id="435" r:id="rId8"/>
    <p:sldId id="512" r:id="rId9"/>
    <p:sldId id="520" r:id="rId10"/>
    <p:sldId id="521" r:id="rId11"/>
    <p:sldId id="522" r:id="rId12"/>
    <p:sldId id="533" r:id="rId13"/>
    <p:sldId id="507" r:id="rId14"/>
    <p:sldId id="437" r:id="rId15"/>
    <p:sldId id="526" r:id="rId16"/>
    <p:sldId id="527" r:id="rId17"/>
    <p:sldId id="528" r:id="rId18"/>
    <p:sldId id="537" r:id="rId19"/>
    <p:sldId id="532" r:id="rId20"/>
    <p:sldId id="535" r:id="rId21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39200"/>
    <a:srgbClr val="A1A833"/>
    <a:srgbClr val="B43B40"/>
    <a:srgbClr val="402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9F8D2B-69B9-4413-7247-F442C1982E2F}" v="135" dt="2021-05-27T12:45:37.613"/>
    <p1510:client id="{09EC3330-70AB-8C66-0801-3423C518E114}" v="29" dt="2021-06-22T10:05:24.644"/>
    <p1510:client id="{6B9D1A1C-4025-5CB5-4FF7-4E4D291B2C8C}" v="315" dt="2021-09-13T15:51:38.784"/>
    <p1510:client id="{774A4024-15B5-43C6-B2DB-8A2CD09E54B2}" v="3" dt="2019-09-18T09:51:13.678"/>
    <p1510:client id="{A8D57DE1-9B25-F61A-BA54-DBC3C45E96F7}" v="39" dt="2019-10-30T13:07:14.291"/>
    <p1510:client id="{C7DFB8F8-551C-7E34-EEF9-2BCCB8F2B913}" v="3" dt="2019-10-30T12:57:22.592"/>
    <p1510:client id="{F595E5A1-809A-01FA-C23A-018F9E7EA7EB}" v="283" dt="2021-05-27T13:04:59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B8825C-C352-4204-9BB0-36D7BDB967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77220-8A7F-4F5F-B3D1-6227519224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D79A156-5CF9-4612-AEFB-8E3D6A368976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6DAFA-489D-4EC0-AF9B-776F12EBDD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0B8EA-F223-4832-B9F1-4639C83CA5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8EE7242-85B7-48D0-BF10-08732D0E0A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1253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C34E09-7FE8-40AE-853A-9D251A9F93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91317-3D60-4510-89B5-B188392653D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E99AEA9-5C52-41ED-8747-C311757253A5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99C9E31-D5AC-4E9C-8BAB-9E3AB4B5C2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C8DF263-D3FC-4EAF-8A2E-ED938B674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3224A-21EA-4733-AA02-95036FE0CA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81EA0-6C11-45AE-B45C-F00766EA1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6ABE668-9B11-43B5-AA7F-51C41A7C440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4602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92343A-273C-42BA-B9BA-0EFD3B973CB9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rgbClr val="189F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3" descr="F&amp;BF_Sec logo_Set 2.1.png">
            <a:extLst>
              <a:ext uri="{FF2B5EF4-FFF2-40B4-BE49-F238E27FC236}">
                <a16:creationId xmlns:a16="http://schemas.microsoft.com/office/drawing/2014/main" id="{136E7D14-3755-40A1-BA8E-2F6BFAEC9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1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rgbClr val="50555B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70A99C3-8E65-4B9F-AEB5-9597E09E8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DA2445-7A4C-437C-B887-21D57987D167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0C156E7-0297-4E32-B0A5-7E65AA82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40EFE3-DF8A-41B3-9765-ED6DDA345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4C08E-58F6-4052-B735-89114155ECE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407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0AFE2A-4F40-481B-B8A5-68CAF98B86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13" descr="Page background8.png">
            <a:extLst>
              <a:ext uri="{FF2B5EF4-FFF2-40B4-BE49-F238E27FC236}">
                <a16:creationId xmlns:a16="http://schemas.microsoft.com/office/drawing/2014/main" id="{17A758F5-CCB0-4E3A-A80E-D002A761B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13396"/>
          <a:stretch>
            <a:fillRect/>
          </a:stretch>
        </p:blipFill>
        <p:spPr bwMode="auto">
          <a:xfrm>
            <a:off x="2" y="349250"/>
            <a:ext cx="121888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F&amp;BF_Sec logo_Set 2.5.png">
            <a:extLst>
              <a:ext uri="{FF2B5EF4-FFF2-40B4-BE49-F238E27FC236}">
                <a16:creationId xmlns:a16="http://schemas.microsoft.com/office/drawing/2014/main" id="{1896800F-7B30-4D3A-985E-6B37324854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44423" y="2491301"/>
            <a:ext cx="3501244" cy="2392797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BA1887-401D-4934-9812-E58A9D2C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A58BC424-3A3E-4857-8BC8-4DA97D5CBB42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953EEB-F4B8-4F26-ADA0-C4D9896D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5B67D4-249B-4FBA-A6FB-3101D0B2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C3A8323F-3B7B-44B7-8C39-601958D5E0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398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0AFE2A-4F40-481B-B8A5-68CAF98B86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4" name="Picture 13" descr="Page background8.png">
            <a:extLst>
              <a:ext uri="{FF2B5EF4-FFF2-40B4-BE49-F238E27FC236}">
                <a16:creationId xmlns:a16="http://schemas.microsoft.com/office/drawing/2014/main" id="{17A758F5-CCB0-4E3A-A80E-D002A761B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13396"/>
          <a:stretch>
            <a:fillRect/>
          </a:stretch>
        </p:blipFill>
        <p:spPr bwMode="auto">
          <a:xfrm>
            <a:off x="2" y="349250"/>
            <a:ext cx="121888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F&amp;BF_Sec logo_Set 2.5.png">
            <a:extLst>
              <a:ext uri="{FF2B5EF4-FFF2-40B4-BE49-F238E27FC236}">
                <a16:creationId xmlns:a16="http://schemas.microsoft.com/office/drawing/2014/main" id="{1896800F-7B30-4D3A-985E-6B37324854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44423" y="2491301"/>
            <a:ext cx="3501244" cy="2392797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BA1887-401D-4934-9812-E58A9D2C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A58BC424-3A3E-4857-8BC8-4DA97D5CBB42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953EEB-F4B8-4F26-ADA0-C4D9896D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5B67D4-249B-4FBA-A6FB-3101D0B2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C3A8323F-3B7B-44B7-8C39-601958D5E0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3330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0AFE2A-4F40-481B-B8A5-68CAF98B86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13" descr="Page background8.png">
            <a:extLst>
              <a:ext uri="{FF2B5EF4-FFF2-40B4-BE49-F238E27FC236}">
                <a16:creationId xmlns:a16="http://schemas.microsoft.com/office/drawing/2014/main" id="{17A758F5-CCB0-4E3A-A80E-D002A761B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13396"/>
          <a:stretch>
            <a:fillRect/>
          </a:stretch>
        </p:blipFill>
        <p:spPr bwMode="auto">
          <a:xfrm>
            <a:off x="2" y="349250"/>
            <a:ext cx="121888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F&amp;BF_Sec logo_Set 2.5.png">
            <a:extLst>
              <a:ext uri="{FF2B5EF4-FFF2-40B4-BE49-F238E27FC236}">
                <a16:creationId xmlns:a16="http://schemas.microsoft.com/office/drawing/2014/main" id="{1896800F-7B30-4D3A-985E-6B37324854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44423" y="2491301"/>
            <a:ext cx="3501244" cy="2392797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BA1887-401D-4934-9812-E58A9D2C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A58BC424-3A3E-4857-8BC8-4DA97D5CBB42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953EEB-F4B8-4F26-ADA0-C4D9896D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5B67D4-249B-4FBA-A6FB-3101D0B2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C3A8323F-3B7B-44B7-8C39-601958D5E0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369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0AFE2A-4F40-481B-B8A5-68CAF98B86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sp>
      <p:pic>
        <p:nvPicPr>
          <p:cNvPr id="4" name="Picture 13" descr="Page background8.png">
            <a:extLst>
              <a:ext uri="{FF2B5EF4-FFF2-40B4-BE49-F238E27FC236}">
                <a16:creationId xmlns:a16="http://schemas.microsoft.com/office/drawing/2014/main" id="{17A758F5-CCB0-4E3A-A80E-D002A761B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13396"/>
          <a:stretch>
            <a:fillRect/>
          </a:stretch>
        </p:blipFill>
        <p:spPr bwMode="auto">
          <a:xfrm>
            <a:off x="2" y="349250"/>
            <a:ext cx="121888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F&amp;BF_Sec logo_Set 2.5.png">
            <a:extLst>
              <a:ext uri="{FF2B5EF4-FFF2-40B4-BE49-F238E27FC236}">
                <a16:creationId xmlns:a16="http://schemas.microsoft.com/office/drawing/2014/main" id="{1896800F-7B30-4D3A-985E-6B37324854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44423" y="2491301"/>
            <a:ext cx="3501244" cy="2392797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BA1887-401D-4934-9812-E58A9D2C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A58BC424-3A3E-4857-8BC8-4DA97D5CBB42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953EEB-F4B8-4F26-ADA0-C4D9896D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5B67D4-249B-4FBA-A6FB-3101D0B2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C3A8323F-3B7B-44B7-8C39-601958D5E0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6500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0AFE2A-4F40-481B-B8A5-68CAF98B86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43B4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sp>
      <p:pic>
        <p:nvPicPr>
          <p:cNvPr id="4" name="Picture 13" descr="Page background8.png">
            <a:extLst>
              <a:ext uri="{FF2B5EF4-FFF2-40B4-BE49-F238E27FC236}">
                <a16:creationId xmlns:a16="http://schemas.microsoft.com/office/drawing/2014/main" id="{17A758F5-CCB0-4E3A-A80E-D002A761B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13396"/>
          <a:stretch>
            <a:fillRect/>
          </a:stretch>
        </p:blipFill>
        <p:spPr bwMode="auto">
          <a:xfrm>
            <a:off x="2" y="349250"/>
            <a:ext cx="121888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F&amp;BF_Sec logo_Set 2.5.png">
            <a:extLst>
              <a:ext uri="{FF2B5EF4-FFF2-40B4-BE49-F238E27FC236}">
                <a16:creationId xmlns:a16="http://schemas.microsoft.com/office/drawing/2014/main" id="{1896800F-7B30-4D3A-985E-6B37324854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44423" y="2491301"/>
            <a:ext cx="3501244" cy="2392797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BA1887-401D-4934-9812-E58A9D2C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A58BC424-3A3E-4857-8BC8-4DA97D5CBB42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953EEB-F4B8-4F26-ADA0-C4D9896D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5B67D4-249B-4FBA-A6FB-3101D0B2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E4A6"/>
                </a:solidFill>
              </a:defRPr>
            </a:lvl1pPr>
          </a:lstStyle>
          <a:p>
            <a:fld id="{C3A8323F-3B7B-44B7-8C39-601958D5E0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6420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F4D04-A4A6-4B77-BCCD-3C7DB7D1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C41759-94D2-459D-9AA9-A23E0FFE0557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D8A77-B5ED-4CCB-9712-337164EB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1415-DA8B-4DFC-AD93-95C615D7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353DB-B72D-4381-B9EE-3ABD93C7D0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1064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E6090B-4A54-470A-AE3A-C421FDC84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F1D93-4EC6-4362-A6E6-45BAD2AD9D19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18FACF-2CB8-41F4-8B9B-CDEEB3E42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525F19-D59F-4B1D-A785-A9DC6FDF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ACD9C-240D-4324-B793-1B7E4504F4C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0082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70F937-2F83-4084-A8AF-A41431F9E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30B233-273E-4E7C-9C35-D47562C79BE0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0919EB-0D53-4BA1-9A7C-ACBDA0A86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85C566-E754-4D4E-B39D-96BCA107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3B988-0DA7-41EB-A67C-CCB3F8E1AC3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5715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63" y="287341"/>
            <a:ext cx="10058400" cy="1449387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7F993A0-AA5B-4377-B294-6066CAC6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F38B7A-FD64-42A8-9E6D-56EC9AED1BBD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45978F0-218F-478F-81AA-498532F0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F05678-773B-4E64-B740-9003BDA8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CCFDA-B1FC-4CBA-857A-44229217D6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6206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91E137-579D-4B17-9ACF-B9F84DBFAD59}"/>
              </a:ext>
            </a:extLst>
          </p:cNvPr>
          <p:cNvSpPr/>
          <p:nvPr/>
        </p:nvSpPr>
        <p:spPr>
          <a:xfrm>
            <a:off x="2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3" descr="F&amp;BF_Sec logo_Set 2.1.png">
            <a:extLst>
              <a:ext uri="{FF2B5EF4-FFF2-40B4-BE49-F238E27FC236}">
                <a16:creationId xmlns:a16="http://schemas.microsoft.com/office/drawing/2014/main" id="{48723844-7070-4E21-9D62-92C0C5F50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4"/>
            <a:ext cx="6492240" cy="4924213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CA5932F-CDE1-49B9-BB69-464F75ADC3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141" y="6459542"/>
            <a:ext cx="26193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F41612-95D0-446B-AC80-465FAFD0410F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C01055A-4BCE-45AA-9CD4-ACD80147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1" y="6459542"/>
            <a:ext cx="371633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EB786E-8EB6-4F5C-A221-4A99A1B1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1EAA4-2437-4194-81EC-2E0DE34AB91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014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D0E044-1861-46E4-92D2-6614900963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64F057-0665-4848-B009-A8EE1C0907A7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4" descr="F&amp;BF_Sec logo_Set 2.1.png">
            <a:extLst>
              <a:ext uri="{FF2B5EF4-FFF2-40B4-BE49-F238E27FC236}">
                <a16:creationId xmlns:a16="http://schemas.microsoft.com/office/drawing/2014/main" id="{660069F1-8D52-4ABE-87E4-345C441F0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FB2D72C-7663-420E-AF29-80EC3C11B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3E4F1"/>
                </a:solidFill>
              </a:defRPr>
            </a:lvl1pPr>
          </a:lstStyle>
          <a:p>
            <a:fld id="{C531FF0B-FC05-422E-9496-0A954CEC531C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4545F7A-EA4F-456D-90DC-14758EC5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A312C8-418B-4C00-BBB4-6358E42C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3E4F1"/>
                </a:solidFill>
              </a:defRPr>
            </a:lvl1pPr>
          </a:lstStyle>
          <a:p>
            <a:fld id="{90991E99-7AE8-4E46-8DFC-29C899CECA0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1799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3D1A3D-869C-440A-BEB1-1D28A819E851}"/>
              </a:ext>
            </a:extLst>
          </p:cNvPr>
          <p:cNvSpPr/>
          <p:nvPr/>
        </p:nvSpPr>
        <p:spPr>
          <a:xfrm>
            <a:off x="2" y="4911729"/>
            <a:ext cx="12188825" cy="1946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6" name="Picture 13" descr="F&amp;BF_Sec logo_Set 2.5.png">
            <a:extLst>
              <a:ext uri="{FF2B5EF4-FFF2-40B4-BE49-F238E27FC236}">
                <a16:creationId xmlns:a16="http://schemas.microsoft.com/office/drawing/2014/main" id="{B79621BC-B752-40A6-82BD-05DDFF15B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2191985" cy="4915076"/>
          </a:xfrm>
          <a:blipFill>
            <a:blip r:embed="rId3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1" y="5907027"/>
            <a:ext cx="9124835" cy="548603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089537" y="4909496"/>
            <a:ext cx="9132579" cy="100171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FD0E24-EF9E-442A-B335-A3F64AE8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9E91B-914E-443E-998A-5F38453D97FF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762ECF-598F-4500-A1ED-78268B435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DE45B9-B8D0-4C7A-B491-BDBF02D7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BC06B-FCA5-46C4-9B32-94F31532EE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0607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3D1A3D-869C-440A-BEB1-1D28A819E851}"/>
              </a:ext>
            </a:extLst>
          </p:cNvPr>
          <p:cNvSpPr/>
          <p:nvPr/>
        </p:nvSpPr>
        <p:spPr>
          <a:xfrm>
            <a:off x="2" y="4911729"/>
            <a:ext cx="12188825" cy="1946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13" descr="F&amp;BF_Sec logo_Set 2.5.png">
            <a:extLst>
              <a:ext uri="{FF2B5EF4-FFF2-40B4-BE49-F238E27FC236}">
                <a16:creationId xmlns:a16="http://schemas.microsoft.com/office/drawing/2014/main" id="{B79621BC-B752-40A6-82BD-05DDFF15B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2191985" cy="4915076"/>
          </a:xfrm>
          <a:blipFill>
            <a:blip r:embed="rId3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1" y="5907027"/>
            <a:ext cx="9124835" cy="548603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089537" y="4909496"/>
            <a:ext cx="9132579" cy="100171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FD0E24-EF9E-442A-B335-A3F64AE8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9E91B-914E-443E-998A-5F38453D97FF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762ECF-598F-4500-A1ED-78268B435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DE45B9-B8D0-4C7A-B491-BDBF02D7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BC06B-FCA5-46C4-9B32-94F31532EE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9366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3D1A3D-869C-440A-BEB1-1D28A819E851}"/>
              </a:ext>
            </a:extLst>
          </p:cNvPr>
          <p:cNvSpPr/>
          <p:nvPr/>
        </p:nvSpPr>
        <p:spPr>
          <a:xfrm>
            <a:off x="2" y="4911729"/>
            <a:ext cx="12188825" cy="19462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13" descr="F&amp;BF_Sec logo_Set 2.5.png">
            <a:extLst>
              <a:ext uri="{FF2B5EF4-FFF2-40B4-BE49-F238E27FC236}">
                <a16:creationId xmlns:a16="http://schemas.microsoft.com/office/drawing/2014/main" id="{B79621BC-B752-40A6-82BD-05DDFF15B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2191985" cy="4915076"/>
          </a:xfrm>
          <a:blipFill>
            <a:blip r:embed="rId3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1" y="5907027"/>
            <a:ext cx="9124835" cy="548603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089537" y="4909496"/>
            <a:ext cx="9132579" cy="1001710"/>
          </a:xfrm>
        </p:spPr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FD0E24-EF9E-442A-B335-A3F64AE8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9E91B-914E-443E-998A-5F38453D97FF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762ECF-598F-4500-A1ED-78268B435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DE45B9-B8D0-4C7A-B491-BDBF02D7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BC06B-FCA5-46C4-9B32-94F31532EE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9079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D1800-F702-4A13-8B3C-7867CC5D3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73E7C7-952C-4781-B213-FF15A22B7CE9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265F-22BE-4AC8-ABC1-9E323B6D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21CC-8345-4401-B587-3CE99B9A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59E28-6F7D-445B-ACBB-39B75D4C4F3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3824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50F3D9-0A19-4D87-AF72-D1ED11000C34}"/>
              </a:ext>
            </a:extLst>
          </p:cNvPr>
          <p:cNvSpPr/>
          <p:nvPr userDrawn="1"/>
        </p:nvSpPr>
        <p:spPr>
          <a:xfrm>
            <a:off x="10202866" y="0"/>
            <a:ext cx="198913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95CAAA-A6BC-430D-9468-4A4584285E1B}"/>
              </a:ext>
            </a:extLst>
          </p:cNvPr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rgbClr val="189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13" descr="F&amp;BF_Sec logo_Set 2.5.png">
            <a:extLst>
              <a:ext uri="{FF2B5EF4-FFF2-40B4-BE49-F238E27FC236}">
                <a16:creationId xmlns:a16="http://schemas.microsoft.com/office/drawing/2014/main" id="{57614742-8C35-488B-BEB5-4A38EEE9B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38068" y="414782"/>
            <a:ext cx="1888067" cy="5757421"/>
          </a:xfrm>
        </p:spPr>
        <p:txBody>
          <a:bodyPr vert="eaVert"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272867" cy="5757422"/>
          </a:xfrm>
        </p:spPr>
        <p:txBody>
          <a:bodyPr vert="eaVert" lIns="45720" tIns="0" rIns="45720" bIns="0"/>
          <a:lstStyle>
            <a:lvl1pPr>
              <a:defRPr>
                <a:solidFill>
                  <a:srgbClr val="50555B"/>
                </a:solidFill>
              </a:defRPr>
            </a:lvl1pPr>
            <a:lvl2pPr>
              <a:defRPr>
                <a:solidFill>
                  <a:srgbClr val="50555B"/>
                </a:solidFill>
              </a:defRPr>
            </a:lvl2pPr>
            <a:lvl3pPr>
              <a:defRPr>
                <a:solidFill>
                  <a:srgbClr val="50555B"/>
                </a:solidFill>
              </a:defRPr>
            </a:lvl3pPr>
            <a:lvl4pPr>
              <a:defRPr>
                <a:solidFill>
                  <a:srgbClr val="50555B"/>
                </a:solidFill>
              </a:defRPr>
            </a:lvl4pPr>
            <a:lvl5pPr>
              <a:defRPr>
                <a:solidFill>
                  <a:srgbClr val="50555B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3915D7-58CC-415D-AB7C-37D7B878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fld id="{DF253B9C-06CD-471A-B781-B7F5B59677AF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F9BE7D-6ED8-4940-B821-1CFF7FB0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D69A57-C8DC-4D8A-BCD2-2AE4CC0C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0555B"/>
                </a:solidFill>
              </a:defRPr>
            </a:lvl1pPr>
          </a:lstStyle>
          <a:p>
            <a:fld id="{BB7CC736-F1E8-4422-9DEF-F8C5D1C03BC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633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B0C9C7-690A-4D76-8CB7-AFD3A34C3D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13" descr="F&amp;BF_Sec logo_Set 2.1.png">
            <a:extLst>
              <a:ext uri="{FF2B5EF4-FFF2-40B4-BE49-F238E27FC236}">
                <a16:creationId xmlns:a16="http://schemas.microsoft.com/office/drawing/2014/main" id="{BCE27A84-43E3-4BB6-8CA4-3237B9A7E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E48448-A261-4546-9F2A-FE42D0523946}"/>
              </a:ext>
            </a:extLst>
          </p:cNvPr>
          <p:cNvCxnSpPr/>
          <p:nvPr userDrawn="1"/>
        </p:nvCxnSpPr>
        <p:spPr>
          <a:xfrm>
            <a:off x="5875340" y="3802063"/>
            <a:ext cx="5284787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5" descr="Page background9.png">
            <a:extLst>
              <a:ext uri="{FF2B5EF4-FFF2-40B4-BE49-F238E27FC236}">
                <a16:creationId xmlns:a16="http://schemas.microsoft.com/office/drawing/2014/main" id="{A92C489F-AD8E-4581-96C6-DD8E34B2CA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0" b="18147"/>
          <a:stretch>
            <a:fillRect/>
          </a:stretch>
        </p:blipFill>
        <p:spPr bwMode="auto">
          <a:xfrm>
            <a:off x="1" y="0"/>
            <a:ext cx="5519739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300" y="1262223"/>
            <a:ext cx="5386381" cy="2528577"/>
          </a:xfrm>
        </p:spPr>
        <p:txBody>
          <a:bodyPr/>
          <a:lstStyle>
            <a:lvl1pPr algn="l">
              <a:lnSpc>
                <a:spcPct val="85000"/>
              </a:lnSpc>
              <a:defRPr sz="5400" spc="-5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9299" y="3898287"/>
            <a:ext cx="540464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all" spc="2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416D1D0-709A-4E28-882F-68511931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3E4F1"/>
                </a:solidFill>
              </a:defRPr>
            </a:lvl1pPr>
          </a:lstStyle>
          <a:p>
            <a:fld id="{D576D94D-10B4-4127-A4B5-A4B8DE3B3C50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5B42840-86CA-44A5-915E-777CD128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BFCFACA-6390-440D-A5C4-FB39F8E6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3E4F1"/>
                </a:solidFill>
              </a:defRPr>
            </a:lvl1pPr>
          </a:lstStyle>
          <a:p>
            <a:fld id="{1C94E93F-474C-450D-BC48-EF1F10851B5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126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age background1.jpg">
            <a:extLst>
              <a:ext uri="{FF2B5EF4-FFF2-40B4-BE49-F238E27FC236}">
                <a16:creationId xmlns:a16="http://schemas.microsoft.com/office/drawing/2014/main" id="{0DFECB01-38F4-4E29-9FAB-A575709AE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F&amp;BF_Sec logo_Set 2.1.png">
            <a:extLst>
              <a:ext uri="{FF2B5EF4-FFF2-40B4-BE49-F238E27FC236}">
                <a16:creationId xmlns:a16="http://schemas.microsoft.com/office/drawing/2014/main" id="{F71FB3C2-F4CC-476C-8907-876EB7E73C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5007" y="2477980"/>
            <a:ext cx="3575860" cy="2640596"/>
          </a:xfrm>
        </p:spPr>
        <p:txBody>
          <a:bodyPr anchor="ctr"/>
          <a:lstStyle>
            <a:lvl1pPr algn="ctr">
              <a:lnSpc>
                <a:spcPct val="85000"/>
              </a:lnSpc>
              <a:defRPr sz="3000" spc="-51" baseline="0">
                <a:solidFill>
                  <a:srgbClr val="50555B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8A1F13-6376-4678-A56C-3549BD163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fld id="{A7481786-D9FC-47B9-972D-4B5CC7D0754C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7ABA71-CA0B-4005-A782-A7D8C6AC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A1A4B8-4E71-4B93-A541-A1F73AB8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fld id="{E077A805-F909-4329-A2EA-7660E55A82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162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age background1.jpg">
            <a:extLst>
              <a:ext uri="{FF2B5EF4-FFF2-40B4-BE49-F238E27FC236}">
                <a16:creationId xmlns:a16="http://schemas.microsoft.com/office/drawing/2014/main" id="{0DFECB01-38F4-4E29-9FAB-A575709AE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/>
        </p:blipFill>
        <p:spPr bwMode="auto">
          <a:xfrm>
            <a:off x="1371603" y="9270"/>
            <a:ext cx="108203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F&amp;BF_Sec logo_Set 2.1.png">
            <a:extLst>
              <a:ext uri="{FF2B5EF4-FFF2-40B4-BE49-F238E27FC236}">
                <a16:creationId xmlns:a16="http://schemas.microsoft.com/office/drawing/2014/main" id="{F71FB3C2-F4CC-476C-8907-876EB7E73C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5007" y="2477980"/>
            <a:ext cx="3575860" cy="2640596"/>
          </a:xfrm>
        </p:spPr>
        <p:txBody>
          <a:bodyPr anchor="ctr"/>
          <a:lstStyle>
            <a:lvl1pPr algn="ctr">
              <a:lnSpc>
                <a:spcPct val="85000"/>
              </a:lnSpc>
              <a:defRPr sz="3000" spc="-51" baseline="0">
                <a:solidFill>
                  <a:srgbClr val="50555B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8A1F13-6376-4678-A56C-3549BD163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fld id="{A7481786-D9FC-47B9-972D-4B5CC7D0754C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7ABA71-CA0B-4005-A782-A7D8C6AC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A1A4B8-4E71-4B93-A541-A1F73AB8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fld id="{E077A805-F909-4329-A2EA-7660E55A82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779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age background2.jpg">
            <a:extLst>
              <a:ext uri="{FF2B5EF4-FFF2-40B4-BE49-F238E27FC236}">
                <a16:creationId xmlns:a16="http://schemas.microsoft.com/office/drawing/2014/main" id="{B2196DB7-32A7-4251-9757-BF7D295233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F&amp;BF_Sec logo_Set 2.1.png">
            <a:extLst>
              <a:ext uri="{FF2B5EF4-FFF2-40B4-BE49-F238E27FC236}">
                <a16:creationId xmlns:a16="http://schemas.microsoft.com/office/drawing/2014/main" id="{EC5785E2-3B86-48CB-93F8-948EB3EEEA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7766" y="1246737"/>
            <a:ext cx="4584463" cy="2927111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2AD92C-D439-4D5A-9ED4-B46D9F401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fld id="{02B4A9A5-E4BB-40B1-A7D9-01074BA742DD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0AB70C-6E37-44DE-8DAC-10AD2A86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504F75-0462-4299-871C-E31B77E1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0868F"/>
                </a:solidFill>
              </a:defRPr>
            </a:lvl1pPr>
          </a:lstStyle>
          <a:p>
            <a:fld id="{F99A742C-6D38-4E6B-8151-DA36F680735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7225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age background4.jpg">
            <a:extLst>
              <a:ext uri="{FF2B5EF4-FFF2-40B4-BE49-F238E27FC236}">
                <a16:creationId xmlns:a16="http://schemas.microsoft.com/office/drawing/2014/main" id="{29BF071B-7B08-45E0-8060-A8232A438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F&amp;BF_Sec logo_Set 2.1.png">
            <a:extLst>
              <a:ext uri="{FF2B5EF4-FFF2-40B4-BE49-F238E27FC236}">
                <a16:creationId xmlns:a16="http://schemas.microsoft.com/office/drawing/2014/main" id="{4471D279-DB81-423E-8AF5-5472476CA3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6371" y="1579716"/>
            <a:ext cx="4599952" cy="2927111"/>
          </a:xfrm>
        </p:spPr>
        <p:txBody>
          <a:bodyPr anchor="ctr"/>
          <a:lstStyle>
            <a:lvl1pPr algn="l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A7A518-C453-403A-BE8E-0770CE92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DD6EA"/>
                </a:solidFill>
              </a:defRPr>
            </a:lvl1pPr>
          </a:lstStyle>
          <a:p>
            <a:fld id="{1D57C8DA-0CCA-448C-848C-ADE81CC3D83A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CFE1F1-6434-4646-AE39-690F9D10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7DD049-5285-4909-81DD-1723AD2B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DD6EA"/>
                </a:solidFill>
              </a:defRPr>
            </a:lvl1pPr>
          </a:lstStyle>
          <a:p>
            <a:fld id="{B09A7BFD-80D3-4A03-A541-5CD13044E19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732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age background6.jpg">
            <a:extLst>
              <a:ext uri="{FF2B5EF4-FFF2-40B4-BE49-F238E27FC236}">
                <a16:creationId xmlns:a16="http://schemas.microsoft.com/office/drawing/2014/main" id="{D4A2258C-B6F8-4E77-B042-399DBC3A5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F&amp;BF_Sec logo_Set 2.1.png">
            <a:extLst>
              <a:ext uri="{FF2B5EF4-FFF2-40B4-BE49-F238E27FC236}">
                <a16:creationId xmlns:a16="http://schemas.microsoft.com/office/drawing/2014/main" id="{D9350C27-CBA7-41C2-8AA4-8A9899D587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239046" y="1312300"/>
            <a:ext cx="6195220" cy="2640596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rgbClr val="50555B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8FBE84-51B9-4CF2-B063-ED65276A3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DD6EA"/>
                </a:solidFill>
              </a:defRPr>
            </a:lvl1pPr>
          </a:lstStyle>
          <a:p>
            <a:fld id="{C7DD4403-7999-4BCC-B96B-38BC5F335B1C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2DA5A0-0792-48D8-9D8D-E6C52A30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702050-7B32-4C3D-8570-5F3140DB7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DD6EA"/>
                </a:solidFill>
              </a:defRPr>
            </a:lvl1pPr>
          </a:lstStyle>
          <a:p>
            <a:fld id="{C2CEBCFD-EABF-4481-A47D-56EE89714F7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807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age background3.jpg">
            <a:extLst>
              <a:ext uri="{FF2B5EF4-FFF2-40B4-BE49-F238E27FC236}">
                <a16:creationId xmlns:a16="http://schemas.microsoft.com/office/drawing/2014/main" id="{B713E85E-778E-4EF9-BF14-30A01AE24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F&amp;BF_Sec logo_Set 2.5.png">
            <a:extLst>
              <a:ext uri="{FF2B5EF4-FFF2-40B4-BE49-F238E27FC236}">
                <a16:creationId xmlns:a16="http://schemas.microsoft.com/office/drawing/2014/main" id="{DDEA752E-880E-43BF-A04C-BC27E75507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8" y="5662617"/>
            <a:ext cx="19780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6893" y="2106284"/>
            <a:ext cx="4024907" cy="2905985"/>
          </a:xfrm>
        </p:spPr>
        <p:txBody>
          <a:bodyPr anchor="ctr"/>
          <a:lstStyle>
            <a:lvl1pPr algn="ctr">
              <a:lnSpc>
                <a:spcPct val="85000"/>
              </a:lnSpc>
              <a:defRPr sz="3200" spc="-5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930B1C-F296-45E3-8BA9-6EA971CE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D494"/>
                </a:solidFill>
              </a:defRPr>
            </a:lvl1pPr>
          </a:lstStyle>
          <a:p>
            <a:fld id="{E823461B-40A1-4263-8FB4-7477544802E4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A83F93-2865-4D10-A0DD-29ECC69C6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B42C5E-77F0-4765-8A27-5FFDB99C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D494"/>
                </a:solidFill>
              </a:defRPr>
            </a:lvl1pPr>
          </a:lstStyle>
          <a:p>
            <a:fld id="{2DA92B78-1EFF-4740-9CB3-9D43E19DDB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705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7CE2D1-479C-4CC0-92F8-73532C71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41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FB2F0AE-1AE6-491F-9F5A-9DDA90CB0A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96963" y="1846266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71C4D1-7701-4748-AF43-06DCE4EE8EDA}"/>
              </a:ext>
            </a:extLst>
          </p:cNvPr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1BDE331-732C-444A-B123-2D58E4448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6964" y="6459542"/>
            <a:ext cx="24733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531BDD-85C3-4205-9F82-0F6EB2A8226F}" type="datetimeFigureOut">
              <a:rPr lang="en-GB" altLang="en-US"/>
              <a:pPr/>
              <a:t>23/09/2021</a:t>
            </a:fld>
            <a:endParaRPr lang="en-GB" alt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BADCF33-B6A1-4172-8096-6E9A3380E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78" y="6459542"/>
            <a:ext cx="48228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DD02F4-33F3-4F41-8CB3-39B18CD9E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190" y="6457954"/>
            <a:ext cx="131286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11AFFCBD-9BE5-4FE3-9DDA-84E0A871D418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32" name="Picture 3" descr="F&amp;BF_Sec logo_Set 2.1.png">
            <a:extLst>
              <a:ext uri="{FF2B5EF4-FFF2-40B4-BE49-F238E27FC236}">
                <a16:creationId xmlns:a16="http://schemas.microsoft.com/office/drawing/2014/main" id="{FF490F64-8C48-4A0D-AC23-12BD16D9D40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5657850"/>
            <a:ext cx="1984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104" r:id="rId5"/>
    <p:sldLayoutId id="2147484089" r:id="rId6"/>
    <p:sldLayoutId id="2147484090" r:id="rId7"/>
    <p:sldLayoutId id="2147484091" r:id="rId8"/>
    <p:sldLayoutId id="2147484092" r:id="rId9"/>
    <p:sldLayoutId id="2147484102" r:id="rId10"/>
    <p:sldLayoutId id="2147484101" r:id="rId11"/>
    <p:sldLayoutId id="2147484093" r:id="rId12"/>
    <p:sldLayoutId id="2147484100" r:id="rId13"/>
    <p:sldLayoutId id="2147484103" r:id="rId14"/>
    <p:sldLayoutId id="2147484080" r:id="rId15"/>
    <p:sldLayoutId id="2147484081" r:id="rId16"/>
    <p:sldLayoutId id="2147484082" r:id="rId17"/>
    <p:sldLayoutId id="2147484083" r:id="rId18"/>
    <p:sldLayoutId id="2147484094" r:id="rId19"/>
    <p:sldLayoutId id="2147484106" r:id="rId20"/>
    <p:sldLayoutId id="2147484095" r:id="rId21"/>
    <p:sldLayoutId id="2147484105" r:id="rId22"/>
    <p:sldLayoutId id="2147484084" r:id="rId23"/>
    <p:sldLayoutId id="2147484096" r:id="rId24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1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charset="0"/>
          <a:ea typeface="ＭＳ Ｐゴシック" charset="0"/>
        </a:defRPr>
      </a:lvl5pPr>
      <a:lvl6pPr marL="457189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636870"/>
          </a:solidFill>
          <a:latin typeface="Arial" charset="0"/>
          <a:ea typeface="ＭＳ Ｐゴシック" charset="0"/>
        </a:defRPr>
      </a:lvl6pPr>
      <a:lvl7pPr marL="914377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636870"/>
          </a:solidFill>
          <a:latin typeface="Arial" charset="0"/>
          <a:ea typeface="ＭＳ Ｐゴシック" charset="0"/>
        </a:defRPr>
      </a:lvl7pPr>
      <a:lvl8pPr marL="1371566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636870"/>
          </a:solidFill>
          <a:latin typeface="Arial" charset="0"/>
          <a:ea typeface="ＭＳ Ｐゴシック" charset="0"/>
        </a:defRPr>
      </a:lvl8pPr>
      <a:lvl9pPr marL="1828754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636870"/>
          </a:solidFill>
          <a:latin typeface="Arial" charset="0"/>
          <a:ea typeface="ＭＳ Ｐゴシック" charset="0"/>
        </a:defRPr>
      </a:lvl9pPr>
    </p:titleStyle>
    <p:bodyStyle>
      <a:lvl1pPr marL="90486" indent="-90486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382578" indent="-182558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566724" indent="-182558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749281" indent="-182558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931839" indent="-182558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VkVkooLbcXU" TargetMode="Externa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75C6-4ECB-48E9-8E19-F74699B81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493" y="360045"/>
            <a:ext cx="10408920" cy="54771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GB" dirty="0" err="1">
                <a:solidFill>
                  <a:srgbClr val="002060"/>
                </a:solidFill>
                <a:latin typeface="HelveticaNeueLT Std"/>
                <a:ea typeface="ＭＳ Ｐゴシック"/>
              </a:rPr>
              <a:t>BUILDing</a:t>
            </a:r>
            <a:r>
              <a:rPr lang="en-GB" dirty="0">
                <a:solidFill>
                  <a:srgbClr val="002060"/>
                </a:solidFill>
                <a:latin typeface="HelveticaNeueLT Std"/>
                <a:ea typeface="ＭＳ Ｐゴシック"/>
              </a:rPr>
              <a:t> a</a:t>
            </a:r>
            <a:br>
              <a:rPr lang="en-GB" sz="9600" dirty="0">
                <a:latin typeface="HelveticaNeueLT Std" panose="020B0604020202020204" pitchFamily="34" charset="0"/>
              </a:rPr>
            </a:br>
            <a:r>
              <a:rPr lang="en-GB" sz="13800" dirty="0">
                <a:solidFill>
                  <a:srgbClr val="002060"/>
                </a:solidFill>
                <a:latin typeface="HelveticaNeueLT Std"/>
                <a:ea typeface="ＭＳ Ｐゴシック"/>
              </a:rPr>
              <a:t>Safe Space</a:t>
            </a:r>
            <a:br>
              <a:rPr lang="en-GB" sz="9600" dirty="0">
                <a:latin typeface="Desyrel" panose="02000603050000020003" pitchFamily="2" charset="0"/>
              </a:rPr>
            </a:br>
            <a:br>
              <a:rPr lang="en-GB" sz="9600" dirty="0">
                <a:latin typeface="Desyrel" panose="02000603050000020003" pitchFamily="2" charset="0"/>
              </a:rPr>
            </a:br>
            <a:endParaRPr lang="en-US" sz="400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7154DBA-70A3-49F5-A784-C7776E9B8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" y="5304706"/>
            <a:ext cx="2743200" cy="1309421"/>
          </a:xfrm>
          <a:prstGeom prst="rect">
            <a:avLst/>
          </a:prstGeom>
        </p:spPr>
      </p:pic>
      <p:pic>
        <p:nvPicPr>
          <p:cNvPr id="3" name="Picture 6" descr="A picture containing text, bedroom, toilet&#10;&#10;Description automatically generated">
            <a:extLst>
              <a:ext uri="{FF2B5EF4-FFF2-40B4-BE49-F238E27FC236}">
                <a16:creationId xmlns:a16="http://schemas.microsoft.com/office/drawing/2014/main" id="{38366592-A27F-4157-9AFA-BE2AC1D55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34" y="3635135"/>
            <a:ext cx="4957313" cy="27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11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993CE-1A58-4878-857D-59395C90A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874" y="2644832"/>
            <a:ext cx="7245925" cy="284156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HelveticaNeueLT Std"/>
                <a:ea typeface="ＭＳ Ｐゴシック"/>
              </a:rPr>
              <a:t>Talking to others and trying to get to know them is really important in learning that everyone is </a:t>
            </a:r>
            <a:r>
              <a:rPr lang="en-US" sz="4000" b="1" dirty="0">
                <a:solidFill>
                  <a:srgbClr val="002060"/>
                </a:solidFill>
                <a:latin typeface="HelveticaNeueLT Std"/>
                <a:ea typeface="ＭＳ Ｐゴシック"/>
              </a:rPr>
              <a:t>different</a:t>
            </a:r>
            <a:r>
              <a:rPr lang="en-US" sz="4000" dirty="0">
                <a:solidFill>
                  <a:srgbClr val="002060"/>
                </a:solidFill>
                <a:latin typeface="HelveticaNeueLT Std"/>
                <a:ea typeface="ＭＳ Ｐゴシック"/>
              </a:rPr>
              <a:t> and </a:t>
            </a:r>
            <a:r>
              <a:rPr lang="en-US" sz="4000" b="1" dirty="0">
                <a:solidFill>
                  <a:srgbClr val="002060"/>
                </a:solidFill>
                <a:latin typeface="HelveticaNeueLT Std"/>
                <a:ea typeface="ＭＳ Ｐゴシック"/>
              </a:rPr>
              <a:t>special</a:t>
            </a:r>
            <a:r>
              <a:rPr lang="en-US" sz="4000" dirty="0">
                <a:solidFill>
                  <a:srgbClr val="002060"/>
                </a:solidFill>
                <a:latin typeface="HelveticaNeueLT Std"/>
                <a:ea typeface="ＭＳ Ｐゴシック"/>
              </a:rPr>
              <a:t> </a:t>
            </a:r>
            <a:br>
              <a:rPr lang="en-US" sz="4000" dirty="0">
                <a:latin typeface="HelveticaNeueLT Std" panose="020B0604020202020204" pitchFamily="34" charset="0"/>
                <a:ea typeface="ＭＳ Ｐゴシック"/>
              </a:rPr>
            </a:br>
            <a:br>
              <a:rPr lang="en-US" sz="4000" dirty="0">
                <a:latin typeface="HelveticaNeueLT Std" panose="020B0604020202020204" pitchFamily="34" charset="0"/>
                <a:ea typeface="ＭＳ Ｐゴシック"/>
              </a:rPr>
            </a:br>
            <a:r>
              <a:rPr lang="en-US" sz="4000" dirty="0">
                <a:solidFill>
                  <a:srgbClr val="002060"/>
                </a:solidFill>
                <a:latin typeface="HelveticaNeueLT Std"/>
                <a:ea typeface="ＭＳ Ｐゴシック"/>
              </a:rPr>
              <a:t>We also often find we have things in </a:t>
            </a:r>
            <a:r>
              <a:rPr lang="en-US" sz="4000" b="1" dirty="0">
                <a:solidFill>
                  <a:srgbClr val="002060"/>
                </a:solidFill>
                <a:latin typeface="HelveticaNeueLT Std"/>
                <a:ea typeface="ＭＳ Ｐゴシック"/>
              </a:rPr>
              <a:t>common</a:t>
            </a:r>
            <a:r>
              <a:rPr lang="en-US" sz="4000" dirty="0">
                <a:solidFill>
                  <a:srgbClr val="002060"/>
                </a:solidFill>
                <a:latin typeface="HelveticaNeueLT Std"/>
                <a:ea typeface="ＭＳ Ｐゴシック"/>
              </a:rPr>
              <a:t>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06489BC-05B3-4B6F-8387-C4D9635BC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74" y="2131587"/>
            <a:ext cx="3361426" cy="201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5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F4DA-E572-4C05-890F-987BDE36F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HelveticaNeueLT Std"/>
                <a:ea typeface="ＭＳ Ｐゴシック"/>
              </a:rPr>
              <a:t>Activity 3: Watch the BUILD film</a:t>
            </a:r>
            <a:endParaRPr lang="en-US" dirty="0">
              <a:solidFill>
                <a:schemeClr val="accent1"/>
              </a:solidFill>
              <a:latin typeface="HelveticaNeueLT Std" panose="020B0604020202020204" pitchFamily="34" charset="0"/>
              <a:ea typeface="ＭＳ Ｐゴシック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23D97F-C203-4E0C-8D91-515F34098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96519"/>
            <a:ext cx="10058400" cy="4023360"/>
          </a:xfrm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71755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3200" dirty="0">
                <a:ea typeface="ＭＳ Ｐゴシック"/>
                <a:hlinkClick r:id="rId2"/>
              </a:rPr>
              <a:t>https://www.youtube.com/watch?v=VkVkooLbcXU</a:t>
            </a:r>
            <a:endParaRPr lang="en-US" dirty="0"/>
          </a:p>
          <a:p>
            <a:pPr marL="0" marR="71755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3200" dirty="0"/>
          </a:p>
        </p:txBody>
      </p:sp>
      <p:pic>
        <p:nvPicPr>
          <p:cNvPr id="3" name="Picture 4" descr="A picture containing text, bedroom, decorated, family&#10;&#10;Description automatically generated">
            <a:extLst>
              <a:ext uri="{FF2B5EF4-FFF2-40B4-BE49-F238E27FC236}">
                <a16:creationId xmlns:a16="http://schemas.microsoft.com/office/drawing/2014/main" id="{2CB1D114-588E-4926-A0E3-6A16FDF59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305" y="2715341"/>
            <a:ext cx="6821257" cy="3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02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E0B8-5034-4402-9A20-E6213DDC2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451" y="2722297"/>
            <a:ext cx="4945550" cy="238427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ＭＳ Ｐゴシック"/>
              </a:rPr>
              <a:t>Were there any letters or ideas you really liked? </a:t>
            </a:r>
            <a:r>
              <a:rPr lang="en-US" sz="4000" b="1" dirty="0">
                <a:solidFill>
                  <a:srgbClr val="002060"/>
                </a:solidFill>
                <a:latin typeface="HelveticaNeueLT Std"/>
                <a:ea typeface="ＭＳ Ｐゴシック"/>
              </a:rPr>
              <a:t> </a:t>
            </a:r>
            <a:r>
              <a:rPr lang="en-US" sz="3600" b="1" dirty="0">
                <a:solidFill>
                  <a:srgbClr val="002060"/>
                </a:solidFill>
                <a:latin typeface="HelveticaNeueLT Std"/>
                <a:ea typeface="ＭＳ Ｐゴシック"/>
              </a:rPr>
              <a:t> </a:t>
            </a:r>
            <a:endParaRPr lang="en-US" sz="3600" b="1" dirty="0">
              <a:solidFill>
                <a:srgbClr val="002060"/>
              </a:solidFill>
              <a:latin typeface="HelveticaNeueLT Std"/>
            </a:endParaRPr>
          </a:p>
        </p:txBody>
      </p:sp>
    </p:spTree>
    <p:extLst>
      <p:ext uri="{BB962C8B-B14F-4D97-AF65-F5344CB8AC3E}">
        <p14:creationId xmlns:p14="http://schemas.microsoft.com/office/powerpoint/2010/main" val="1051489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E0B8-5034-4402-9A20-E6213DDC2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938" y="3428999"/>
            <a:ext cx="6280727" cy="1462428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Activity 4: </a:t>
            </a:r>
            <a:r>
              <a:rPr lang="en-US" sz="9600" dirty="0">
                <a:solidFill>
                  <a:srgbClr val="002060"/>
                </a:solidFill>
                <a:latin typeface="HelveticaNeueLT Std"/>
                <a:ea typeface="ＭＳ Ｐゴシック"/>
              </a:rPr>
              <a:t>Charades!</a:t>
            </a:r>
            <a:r>
              <a:rPr lang="en-US" sz="6600" dirty="0">
                <a:solidFill>
                  <a:srgbClr val="002060"/>
                </a:solidFill>
                <a:latin typeface="HelveticaNeueLT Std"/>
                <a:ea typeface="ＭＳ Ｐゴシック"/>
              </a:rPr>
              <a:t> </a:t>
            </a:r>
            <a:endParaRPr lang="en-US" sz="6600" dirty="0">
              <a:solidFill>
                <a:srgbClr val="002060"/>
              </a:solidFill>
              <a:latin typeface="HelveticaNeueLT Std"/>
            </a:endParaRPr>
          </a:p>
        </p:txBody>
      </p:sp>
      <p:pic>
        <p:nvPicPr>
          <p:cNvPr id="5122" name="Picture 2" descr="Theater hall">
            <a:extLst>
              <a:ext uri="{FF2B5EF4-FFF2-40B4-BE49-F238E27FC236}">
                <a16:creationId xmlns:a16="http://schemas.microsoft.com/office/drawing/2014/main" id="{7D277427-E15E-46C4-ABAF-6672C6F9E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12" y="2257497"/>
            <a:ext cx="3512751" cy="234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400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E0B8-5034-4402-9A20-E6213DDC2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279" y="3429000"/>
            <a:ext cx="6280727" cy="146242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Activity 5:</a:t>
            </a:r>
            <a:br>
              <a:rPr lang="en-US" sz="8800" dirty="0">
                <a:ea typeface="ＭＳ Ｐゴシック"/>
              </a:rPr>
            </a:br>
            <a:r>
              <a:rPr lang="en-US" sz="7200" dirty="0">
                <a:solidFill>
                  <a:srgbClr val="00206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Posters, create your own agreement </a:t>
            </a:r>
            <a:endParaRPr lang="en-US" sz="7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02EF0FF-5E4B-4428-8E59-1F98A166C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75546" y="4837952"/>
            <a:ext cx="998285" cy="1526878"/>
          </a:xfrm>
          <a:prstGeom prst="rect">
            <a:avLst/>
          </a:prstGeom>
        </p:spPr>
      </p:pic>
      <p:pic>
        <p:nvPicPr>
          <p:cNvPr id="5" name="Picture 5" descr="Children drawing together">
            <a:extLst>
              <a:ext uri="{FF2B5EF4-FFF2-40B4-BE49-F238E27FC236}">
                <a16:creationId xmlns:a16="http://schemas.microsoft.com/office/drawing/2014/main" id="{6E483515-0077-4BB8-8282-74EBCE597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37" y="2040148"/>
            <a:ext cx="3490822" cy="23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57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E0B8-5034-4402-9A20-E6213DDC2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279" y="3429000"/>
            <a:ext cx="6280727" cy="146242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Activity 6:</a:t>
            </a:r>
            <a:br>
              <a:rPr lang="en-US" sz="8800" dirty="0">
                <a:ea typeface="ＭＳ Ｐゴシック"/>
              </a:rPr>
            </a:br>
            <a:r>
              <a:rPr lang="en-US" sz="7200" dirty="0">
                <a:solidFill>
                  <a:srgbClr val="00206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Sign the agreement</a:t>
            </a:r>
            <a:endParaRPr lang="en-US" sz="7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02EF0FF-5E4B-4428-8E59-1F98A166C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75546" y="4837952"/>
            <a:ext cx="998285" cy="1526878"/>
          </a:xfrm>
          <a:prstGeom prst="rect">
            <a:avLst/>
          </a:prstGeom>
        </p:spPr>
      </p:pic>
      <p:pic>
        <p:nvPicPr>
          <p:cNvPr id="6" name="Picture 5" descr="Filling out forms on a table">
            <a:extLst>
              <a:ext uri="{FF2B5EF4-FFF2-40B4-BE49-F238E27FC236}">
                <a16:creationId xmlns:a16="http://schemas.microsoft.com/office/drawing/2014/main" id="{7354DB9D-915F-450B-8585-112C03C12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46" y="2329182"/>
            <a:ext cx="2743199" cy="18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12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07FC9-B56B-4352-BF66-F202B38EE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Next lesson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D2466-726B-420F-90BD-452BD99F6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>
                <a:ea typeface="ＭＳ Ｐゴシック"/>
              </a:rPr>
              <a:t>The next lesson is </a:t>
            </a:r>
          </a:p>
          <a:p>
            <a:pPr marL="0" indent="0">
              <a:buNone/>
            </a:pPr>
            <a:r>
              <a:rPr lang="en-US" sz="4000" b="1" dirty="0">
                <a:ea typeface="ＭＳ Ｐゴシック"/>
              </a:rPr>
              <a:t>The Letter B …</a:t>
            </a:r>
            <a:endParaRPr lang="en-US" sz="4000" b="1" dirty="0"/>
          </a:p>
          <a:p>
            <a:pPr marL="90170" indent="-90170"/>
            <a:r>
              <a:rPr lang="en-US" sz="4000" b="1" dirty="0">
                <a:ea typeface="ＭＳ Ｐゴシック"/>
              </a:rPr>
              <a:t>B is for Be Respectful</a:t>
            </a:r>
          </a:p>
          <a:p>
            <a:pPr marL="90170" indent="-90170"/>
            <a:endParaRPr lang="en-US" sz="3200" b="1" dirty="0"/>
          </a:p>
        </p:txBody>
      </p:sp>
      <p:pic>
        <p:nvPicPr>
          <p:cNvPr id="5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427560B0-E075-49EA-927D-9EC8F0E82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666" y="3076290"/>
            <a:ext cx="4842294" cy="21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84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07FC9-B56B-4352-BF66-F202B38EE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Extra questions!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D2466-726B-420F-90BD-452BD99F6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170" indent="-9017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ea typeface="ＭＳ Ｐゴシック"/>
              </a:rPr>
              <a:t>1.What would a world without any rules be like? Could you draw a picture of this?</a:t>
            </a:r>
            <a:endParaRPr lang="en-GB" sz="3200" b="1" dirty="0">
              <a:ea typeface="ＭＳ Ｐゴシック"/>
            </a:endParaRPr>
          </a:p>
          <a:p>
            <a:pPr marL="90170" indent="-9017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br>
              <a:rPr lang="en-US" sz="3200" b="1" dirty="0">
                <a:ea typeface="ＭＳ Ｐゴシック"/>
              </a:rPr>
            </a:br>
            <a:r>
              <a:rPr lang="en-US" sz="3200" b="1" dirty="0">
                <a:solidFill>
                  <a:srgbClr val="002060"/>
                </a:solidFill>
                <a:ea typeface="ＭＳ Ｐゴシック"/>
              </a:rPr>
              <a:t>2. What could happen if we </a:t>
            </a:r>
            <a:r>
              <a:rPr lang="en-US" sz="3200" b="1" dirty="0">
                <a:ea typeface="ＭＳ Ｐゴシック"/>
              </a:rPr>
              <a:t>didn’t think about creating a safe space?</a:t>
            </a:r>
            <a:br>
              <a:rPr lang="en-US" sz="3200" b="1" dirty="0">
                <a:ea typeface="ＭＳ Ｐゴシック"/>
              </a:rPr>
            </a:br>
            <a:endParaRPr lang="en-GB" sz="3200" b="1">
              <a:ea typeface="ＭＳ Ｐゴシック"/>
            </a:endParaRPr>
          </a:p>
          <a:p>
            <a:pPr marL="90170" indent="-9017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ea typeface="ＭＳ Ｐゴシック"/>
              </a:rPr>
              <a:t>2.What BUILD idea </a:t>
            </a:r>
            <a:br>
              <a:rPr lang="en-US" sz="3200" b="1" dirty="0">
                <a:ea typeface="ＭＳ Ｐゴシック"/>
              </a:rPr>
            </a:br>
            <a:r>
              <a:rPr lang="en-US" sz="3200" b="1" dirty="0">
                <a:solidFill>
                  <a:srgbClr val="002060"/>
                </a:solidFill>
                <a:ea typeface="ＭＳ Ｐゴシック"/>
              </a:rPr>
              <a:t>you think is the most important?</a:t>
            </a:r>
            <a:endParaRPr lang="en-US" b="1" dirty="0"/>
          </a:p>
          <a:p>
            <a:pPr marL="90170" indent="-90170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20873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87816-C0A1-4ED9-9056-76FD007317B5}"/>
              </a:ext>
            </a:extLst>
          </p:cNvPr>
          <p:cNvSpPr txBox="1"/>
          <p:nvPr/>
        </p:nvSpPr>
        <p:spPr>
          <a:xfrm>
            <a:off x="1158814" y="2237099"/>
            <a:ext cx="9881937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/>
                <a:ea typeface="ＭＳ Ｐゴシック"/>
                <a:cs typeface="Arial"/>
              </a:rPr>
              <a:t>Explore and understand why it is important to make everyone feel comfortable to talk about themselves</a:t>
            </a:r>
          </a:p>
          <a:p>
            <a:endParaRPr lang="en-GB" sz="3200" dirty="0">
              <a:solidFill>
                <a:srgbClr val="002060"/>
              </a:solidFill>
              <a:latin typeface="Arial"/>
              <a:ea typeface="ＭＳ Ｐゴシック"/>
              <a:cs typeface="Arial"/>
            </a:endParaRPr>
          </a:p>
          <a:p>
            <a:r>
              <a:rPr lang="en-US" sz="3200" dirty="0">
                <a:solidFill>
                  <a:srgbClr val="002060"/>
                </a:solidFill>
                <a:latin typeface="Arial"/>
                <a:ea typeface="ＭＳ Ｐゴシック"/>
                <a:cs typeface="Arial"/>
              </a:rPr>
              <a:t>Create a class Safe Space agreement</a:t>
            </a:r>
            <a:endParaRPr lang="en-GB" sz="2400" dirty="0">
              <a:solidFill>
                <a:srgbClr val="002060"/>
              </a:solidFill>
              <a:latin typeface="Arial"/>
              <a:ea typeface="ＭＳ Ｐゴシック"/>
              <a:cs typeface="Arial"/>
            </a:endParaRPr>
          </a:p>
          <a:p>
            <a:pPr algn="ctr"/>
            <a:endParaRPr lang="en-GB" sz="4000" dirty="0">
              <a:solidFill>
                <a:srgbClr val="000000"/>
              </a:solidFill>
              <a:latin typeface="Desyrel" panose="0200060305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603A7-3A77-4E29-B658-F1DCEB38728C}"/>
              </a:ext>
            </a:extLst>
          </p:cNvPr>
          <p:cNvSpPr txBox="1"/>
          <p:nvPr/>
        </p:nvSpPr>
        <p:spPr>
          <a:xfrm>
            <a:off x="1158814" y="1000664"/>
            <a:ext cx="910422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HelveticaNeueLT Std"/>
                <a:ea typeface="ＭＳ Ｐゴシック"/>
              </a:rPr>
              <a:t>Today we will ...</a:t>
            </a:r>
            <a:r>
              <a:rPr lang="en-US" sz="3600" b="1" dirty="0">
                <a:solidFill>
                  <a:schemeClr val="accent1"/>
                </a:solidFill>
                <a:latin typeface="Gill Sans MT"/>
                <a:ea typeface="ＭＳ Ｐゴシック"/>
              </a:rPr>
              <a:t> 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7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75C6-4ECB-48E9-8E19-F74699B81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6285" y="692728"/>
            <a:ext cx="10408920" cy="54771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ea typeface="ＭＳ Ｐゴシック"/>
              </a:rPr>
              <a:t>Activity 1: Think, pair &amp; share</a:t>
            </a:r>
            <a:br>
              <a:rPr lang="en-US" sz="5400" dirty="0">
                <a:solidFill>
                  <a:srgbClr val="000000"/>
                </a:solidFill>
                <a:ea typeface="ＭＳ Ｐゴシック"/>
              </a:rPr>
            </a:br>
            <a:br>
              <a:rPr lang="en-US" sz="5400" dirty="0">
                <a:ea typeface="ＭＳ Ｐゴシック"/>
              </a:rPr>
            </a:br>
            <a:r>
              <a:rPr lang="en-US" sz="5400" dirty="0">
                <a:solidFill>
                  <a:srgbClr val="002060"/>
                </a:solidFill>
                <a:ea typeface="ＭＳ Ｐゴシック"/>
              </a:rPr>
              <a:t>QUESTION: What makes you feel </a:t>
            </a:r>
            <a:r>
              <a:rPr lang="en-US" sz="5400" b="1" dirty="0">
                <a:solidFill>
                  <a:srgbClr val="002060"/>
                </a:solidFill>
                <a:ea typeface="ＭＳ Ｐゴシック"/>
              </a:rPr>
              <a:t>comfortable</a:t>
            </a:r>
            <a:r>
              <a:rPr lang="en-US" sz="5400" dirty="0">
                <a:solidFill>
                  <a:srgbClr val="002060"/>
                </a:solidFill>
                <a:ea typeface="ＭＳ Ｐゴシック"/>
              </a:rPr>
              <a:t> to share things about yourself with others?</a:t>
            </a:r>
            <a:br>
              <a:rPr lang="en-GB" sz="9600" dirty="0">
                <a:latin typeface="Desyrel" panose="02000603050000020003" pitchFamily="2" charset="0"/>
              </a:rPr>
            </a:br>
            <a:br>
              <a:rPr lang="en-GB" sz="9600" dirty="0">
                <a:latin typeface="Desyrel" panose="02000603050000020003" pitchFamily="2" charset="0"/>
              </a:rPr>
            </a:br>
            <a:endParaRPr lang="en-US" sz="400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pic>
        <p:nvPicPr>
          <p:cNvPr id="3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876797A-4BA7-445E-AB9B-263409633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700000">
            <a:off x="2943114" y="4938274"/>
            <a:ext cx="886459" cy="1340265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E7C4914-170B-4096-8970-CCF87C329363}"/>
              </a:ext>
            </a:extLst>
          </p:cNvPr>
          <p:cNvSpPr/>
          <p:nvPr/>
        </p:nvSpPr>
        <p:spPr>
          <a:xfrm>
            <a:off x="4963064" y="4804828"/>
            <a:ext cx="2271620" cy="13658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8" descr="Speech outline">
            <a:extLst>
              <a:ext uri="{FF2B5EF4-FFF2-40B4-BE49-F238E27FC236}">
                <a16:creationId xmlns:a16="http://schemas.microsoft.com/office/drawing/2014/main" id="{7C9399F3-0E64-488C-95B4-A636FC18D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669" y="4840857"/>
            <a:ext cx="1547003" cy="153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5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E0B8-5034-4402-9A20-E6213DDC2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109" y="2956205"/>
            <a:ext cx="6280727" cy="14624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solidFill>
                  <a:srgbClr val="000000"/>
                </a:solidFill>
                <a:ea typeface="ＭＳ Ｐゴシック"/>
              </a:rPr>
              <a:t>Activity 2:</a:t>
            </a:r>
            <a:br>
              <a:rPr lang="en-US" sz="6700" dirty="0">
                <a:solidFill>
                  <a:srgbClr val="000000"/>
                </a:solidFill>
                <a:ea typeface="ＭＳ Ｐゴシック"/>
              </a:rPr>
            </a:br>
            <a:br>
              <a:rPr lang="en-US" sz="9600" dirty="0">
                <a:solidFill>
                  <a:srgbClr val="000000"/>
                </a:solidFill>
                <a:ea typeface="ＭＳ Ｐゴシック"/>
              </a:rPr>
            </a:br>
            <a:r>
              <a:rPr lang="en-US" sz="7300" dirty="0">
                <a:solidFill>
                  <a:srgbClr val="002060"/>
                </a:solidFill>
                <a:latin typeface="HelveticaNeueLT Std"/>
                <a:ea typeface="ＭＳ Ｐゴシック"/>
              </a:rPr>
              <a:t>Table</a:t>
            </a:r>
            <a:br>
              <a:rPr lang="en-US" sz="7300" dirty="0">
                <a:latin typeface="HelveticaNeueLT Std" panose="020B0604020202020204" pitchFamily="34" charset="0"/>
                <a:ea typeface="ＭＳ Ｐゴシック"/>
              </a:rPr>
            </a:br>
            <a:r>
              <a:rPr lang="en-US" sz="7300" dirty="0">
                <a:solidFill>
                  <a:srgbClr val="002060"/>
                </a:solidFill>
                <a:latin typeface="HelveticaNeueLT Std"/>
                <a:ea typeface="ＭＳ Ｐゴシック"/>
              </a:rPr>
              <a:t> Topics!  </a:t>
            </a:r>
            <a:endParaRPr lang="en-US" sz="7300" dirty="0">
              <a:solidFill>
                <a:srgbClr val="002060"/>
              </a:solidFill>
              <a:latin typeface="HelveticaNeueLT Std"/>
            </a:endParaRPr>
          </a:p>
        </p:txBody>
      </p:sp>
      <p:pic>
        <p:nvPicPr>
          <p:cNvPr id="4" name="Picture 6" descr="A stool in front of a table&#10;&#10;Description generated with high confidence">
            <a:extLst>
              <a:ext uri="{FF2B5EF4-FFF2-40B4-BE49-F238E27FC236}">
                <a16:creationId xmlns:a16="http://schemas.microsoft.com/office/drawing/2014/main" id="{220A6FC4-0B1E-4C53-AAE4-F83B467C1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82" y="2434419"/>
            <a:ext cx="2376063" cy="21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36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E0B8-5034-4402-9A20-E6213DDC2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1841" y="2565192"/>
            <a:ext cx="4670413" cy="2392797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ＭＳ Ｐゴシック"/>
              </a:rPr>
              <a:t>What would you do if you had a million pounds?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163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E0B8-5034-4402-9A20-E6213DDC2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1841" y="2565192"/>
            <a:ext cx="4670413" cy="2392797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ＭＳ Ｐゴシック"/>
              </a:rPr>
              <a:t>Would you prefer to stay in a tent or a hotel?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87509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E0B8-5034-4402-9A20-E6213DDC2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671" y="2464551"/>
            <a:ext cx="5467927" cy="2468626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ＭＳ Ｐゴシック"/>
              </a:rPr>
              <a:t>If you could, would you change your name?</a:t>
            </a:r>
            <a:r>
              <a:rPr lang="en-US" sz="3600" b="1" dirty="0">
                <a:solidFill>
                  <a:srgbClr val="002060"/>
                </a:solidFill>
                <a:latin typeface="HelveticaNeueLT Std"/>
                <a:ea typeface="ＭＳ Ｐゴシック"/>
              </a:rPr>
              <a:t> </a:t>
            </a:r>
            <a:endParaRPr lang="en-US" sz="3600" b="1" dirty="0">
              <a:solidFill>
                <a:srgbClr val="002060"/>
              </a:solidFill>
              <a:latin typeface="HelveticaNeueLT Std"/>
            </a:endParaRPr>
          </a:p>
        </p:txBody>
      </p:sp>
    </p:spTree>
    <p:extLst>
      <p:ext uri="{BB962C8B-B14F-4D97-AF65-F5344CB8AC3E}">
        <p14:creationId xmlns:p14="http://schemas.microsoft.com/office/powerpoint/2010/main" val="872735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E0B8-5034-4402-9A20-E6213DDC2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146" y="2565192"/>
            <a:ext cx="5137248" cy="2511758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ＭＳ Ｐゴシック"/>
              </a:rPr>
              <a:t>What food would you eat every day if you could?</a:t>
            </a:r>
            <a:r>
              <a:rPr lang="en-US" sz="3600" b="1" dirty="0">
                <a:solidFill>
                  <a:srgbClr val="002060"/>
                </a:solidFill>
                <a:latin typeface="HelveticaNeueLT Std"/>
                <a:ea typeface="ＭＳ Ｐゴシック"/>
              </a:rPr>
              <a:t> </a:t>
            </a:r>
            <a:endParaRPr lang="en-US" sz="3600" b="1" dirty="0">
              <a:solidFill>
                <a:srgbClr val="002060"/>
              </a:solidFill>
              <a:latin typeface="HelveticaNeueLT Std"/>
            </a:endParaRPr>
          </a:p>
        </p:txBody>
      </p:sp>
    </p:spTree>
    <p:extLst>
      <p:ext uri="{BB962C8B-B14F-4D97-AF65-F5344CB8AC3E}">
        <p14:creationId xmlns:p14="http://schemas.microsoft.com/office/powerpoint/2010/main" val="85731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993CE-1A58-4878-857D-59395C90A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799" y="143172"/>
            <a:ext cx="7245925" cy="141821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2060"/>
                </a:solidFill>
                <a:ea typeface="ＭＳ Ｐゴシック"/>
              </a:rPr>
              <a:t>Did you learn something new about someone on your table?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06489BC-05B3-4B6F-8387-C4D9635BC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74" y="2131587"/>
            <a:ext cx="3361426" cy="20197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0FBBDE-6A76-483B-92B9-955927F92EE2}"/>
              </a:ext>
            </a:extLst>
          </p:cNvPr>
          <p:cNvSpPr txBox="1">
            <a:spLocks/>
          </p:cNvSpPr>
          <p:nvPr/>
        </p:nvSpPr>
        <p:spPr>
          <a:xfrm>
            <a:off x="4205161" y="1560780"/>
            <a:ext cx="7245925" cy="14900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0" kern="1200" spc="-5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89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636870"/>
                </a:solidFill>
                <a:latin typeface="Arial" charset="0"/>
                <a:ea typeface="ＭＳ Ｐゴシック" charset="0"/>
              </a:defRPr>
            </a:lvl6pPr>
            <a:lvl7pPr marL="914377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636870"/>
                </a:solidFill>
                <a:latin typeface="Arial" charset="0"/>
                <a:ea typeface="ＭＳ Ｐゴシック" charset="0"/>
              </a:defRPr>
            </a:lvl7pPr>
            <a:lvl8pPr marL="1371566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636870"/>
                </a:solidFill>
                <a:latin typeface="Arial" charset="0"/>
                <a:ea typeface="ＭＳ Ｐゴシック" charset="0"/>
              </a:defRPr>
            </a:lvl8pPr>
            <a:lvl9pPr marL="1828754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63687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ea typeface="ＭＳ Ｐゴシック"/>
              </a:rPr>
              <a:t>Did you find anything in common with someone else?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443AF6-5AEF-4979-994A-8FE358564732}"/>
              </a:ext>
            </a:extLst>
          </p:cNvPr>
          <p:cNvSpPr txBox="1">
            <a:spLocks/>
          </p:cNvSpPr>
          <p:nvPr/>
        </p:nvSpPr>
        <p:spPr>
          <a:xfrm>
            <a:off x="4205160" y="3141452"/>
            <a:ext cx="7245925" cy="117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0" kern="1200" spc="-5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89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636870"/>
                </a:solidFill>
                <a:latin typeface="Arial" charset="0"/>
                <a:ea typeface="ＭＳ Ｐゴシック" charset="0"/>
              </a:defRPr>
            </a:lvl6pPr>
            <a:lvl7pPr marL="914377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636870"/>
                </a:solidFill>
                <a:latin typeface="Arial" charset="0"/>
                <a:ea typeface="ＭＳ Ｐゴシック" charset="0"/>
              </a:defRPr>
            </a:lvl7pPr>
            <a:lvl8pPr marL="1371566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636870"/>
                </a:solidFill>
                <a:latin typeface="Arial" charset="0"/>
                <a:ea typeface="ＭＳ Ｐゴシック" charset="0"/>
              </a:defRPr>
            </a:lvl8pPr>
            <a:lvl9pPr marL="1828754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63687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ea typeface="ＭＳ Ｐゴシック"/>
              </a:rPr>
              <a:t>Did something someone said surprised you?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DA40CB-B196-4B42-B712-E036446EBD2C}"/>
              </a:ext>
            </a:extLst>
          </p:cNvPr>
          <p:cNvSpPr txBox="1">
            <a:spLocks/>
          </p:cNvSpPr>
          <p:nvPr/>
        </p:nvSpPr>
        <p:spPr>
          <a:xfrm>
            <a:off x="4277048" y="5040099"/>
            <a:ext cx="7245925" cy="117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0" kern="1200" spc="-5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89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636870"/>
                </a:solidFill>
                <a:latin typeface="Arial" charset="0"/>
                <a:ea typeface="ＭＳ Ｐゴシック" charset="0"/>
              </a:defRPr>
            </a:lvl6pPr>
            <a:lvl7pPr marL="914377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636870"/>
                </a:solidFill>
                <a:latin typeface="Arial" charset="0"/>
                <a:ea typeface="ＭＳ Ｐゴシック" charset="0"/>
              </a:defRPr>
            </a:lvl7pPr>
            <a:lvl8pPr marL="1371566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636870"/>
                </a:solidFill>
                <a:latin typeface="Arial" charset="0"/>
                <a:ea typeface="ＭＳ Ｐゴシック" charset="0"/>
              </a:defRPr>
            </a:lvl8pPr>
            <a:lvl9pPr marL="1828754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63687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ea typeface="ＭＳ Ｐゴシック"/>
              </a:rPr>
              <a:t>Did you feel you got to know someone a little better today?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06231"/>
      </p:ext>
    </p:extLst>
  </p:cSld>
  <p:clrMapOvr>
    <a:masterClrMapping/>
  </p:clrMapOvr>
</p:sld>
</file>

<file path=ppt/theme/theme1.xml><?xml version="1.0" encoding="utf-8"?>
<a:theme xmlns:a="http://schemas.openxmlformats.org/drawingml/2006/main" name="PP template_new">
  <a:themeElements>
    <a:clrScheme name="Custom 1">
      <a:dk1>
        <a:srgbClr val="50555B"/>
      </a:dk1>
      <a:lt1>
        <a:sysClr val="window" lastClr="FFFFFF"/>
      </a:lt1>
      <a:dk2>
        <a:srgbClr val="7A7D81"/>
      </a:dk2>
      <a:lt2>
        <a:srgbClr val="189FB5"/>
      </a:lt2>
      <a:accent1>
        <a:srgbClr val="F39200"/>
      </a:accent1>
      <a:accent2>
        <a:srgbClr val="A1A833"/>
      </a:accent2>
      <a:accent3>
        <a:srgbClr val="B43B40"/>
      </a:accent3>
      <a:accent4>
        <a:srgbClr val="8D3067"/>
      </a:accent4>
      <a:accent5>
        <a:srgbClr val="F1C930"/>
      </a:accent5>
      <a:accent6>
        <a:srgbClr val="40243C"/>
      </a:accent6>
      <a:hlink>
        <a:srgbClr val="189FB5"/>
      </a:hlink>
      <a:folHlink>
        <a:srgbClr val="8C8C8C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" id="{FF383F0F-864E-407C-B6DA-3D65E09D3E22}" vid="{EC04C27D-2EF7-4D86-813B-628CAAD68E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71A2A271AF37499E37E886BD5CFDAF" ma:contentTypeVersion="20" ma:contentTypeDescription="Create a new document." ma:contentTypeScope="" ma:versionID="9c6880e7d7d01cbf1cd916976ccd895c">
  <xsd:schema xmlns:xsd="http://www.w3.org/2001/XMLSchema" xmlns:xs="http://www.w3.org/2001/XMLSchema" xmlns:p="http://schemas.microsoft.com/office/2006/metadata/properties" xmlns:ns1="http://schemas.microsoft.com/sharepoint/v3" xmlns:ns2="210d88b8-1c87-439f-848d-ad442d2f6fd5" xmlns:ns3="http://schemas.microsoft.com/sharepoint/v4" xmlns:ns4="06e9f01b-b787-4c96-9b07-64e21198086c" targetNamespace="http://schemas.microsoft.com/office/2006/metadata/properties" ma:root="true" ma:fieldsID="f5e568c01d6d58c796627e9f196bffb3" ns1:_="" ns2:_="" ns3:_="" ns4:_="">
    <xsd:import namespace="http://schemas.microsoft.com/sharepoint/v3"/>
    <xsd:import namespace="210d88b8-1c87-439f-848d-ad442d2f6fd5"/>
    <xsd:import namespace="http://schemas.microsoft.com/sharepoint/v4"/>
    <xsd:import namespace="06e9f01b-b787-4c96-9b07-64e21198086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d88b8-1c87-439f-848d-ad442d2f6fd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e9f01b-b787-4c96-9b07-64e2119808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_ip_UnifiedCompliancePolicyUIAction xmlns="http://schemas.microsoft.com/sharepoint/v3" xsi:nil="true"/>
    <_ip_UnifiedCompliancePolicyProperties xmlns="http://schemas.microsoft.com/sharepoint/v3" xsi:nil="true"/>
    <SharedWithUsers xmlns="210d88b8-1c87-439f-848d-ad442d2f6fd5">
      <UserInfo>
        <DisplayName>Katy Dent</DisplayName>
        <AccountId>6191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0BE5E4-45F9-4838-8BC8-8155EBE83F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10d88b8-1c87-439f-848d-ad442d2f6fd5"/>
    <ds:schemaRef ds:uri="http://schemas.microsoft.com/sharepoint/v4"/>
    <ds:schemaRef ds:uri="06e9f01b-b787-4c96-9b07-64e2119808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13841F-6585-4AEB-BFC2-0AAADA044A1E}">
  <ds:schemaRefs>
    <ds:schemaRef ds:uri="210d88b8-1c87-439f-848d-ad442d2f6fd5"/>
    <ds:schemaRef ds:uri="http://schemas.microsoft.com/office/2006/documentManagement/types"/>
    <ds:schemaRef ds:uri="http://schemas.microsoft.com/sharepoint/v3"/>
    <ds:schemaRef ds:uri="http://schemas.microsoft.com/sharepoint/v4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06e9f01b-b787-4c96-9b07-64e21198086c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F9EE2C-7BE6-4D4F-ADB9-E1376474BC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308</Words>
  <Application>Microsoft Office PowerPoint</Application>
  <PresentationFormat>Widescreen</PresentationFormat>
  <Paragraphs>30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Desyrel</vt:lpstr>
      <vt:lpstr>Gill Sans MT</vt:lpstr>
      <vt:lpstr>HelveticaNeueLT Std</vt:lpstr>
      <vt:lpstr>HelveticaNeueLT Std Lt</vt:lpstr>
      <vt:lpstr>PP template_new</vt:lpstr>
      <vt:lpstr>BUILDing a Safe Space  </vt:lpstr>
      <vt:lpstr>PowerPoint Presentation</vt:lpstr>
      <vt:lpstr>Activity 1: Think, pair &amp; share  QUESTION: What makes you feel comfortable to share things about yourself with others?  </vt:lpstr>
      <vt:lpstr>Activity 2:  Table  Topics!  </vt:lpstr>
      <vt:lpstr>What would you do if you had a million pounds?</vt:lpstr>
      <vt:lpstr>Would you prefer to stay in a tent or a hotel?</vt:lpstr>
      <vt:lpstr>If you could, would you change your name? </vt:lpstr>
      <vt:lpstr>What food would you eat every day if you could? </vt:lpstr>
      <vt:lpstr>Did you learn something new about someone on your table?</vt:lpstr>
      <vt:lpstr>Talking to others and trying to get to know them is really important in learning that everyone is different and special   We also often find we have things in common.</vt:lpstr>
      <vt:lpstr>Activity 3: Watch the BUILD film</vt:lpstr>
      <vt:lpstr>Were there any letters or ideas you really liked?   </vt:lpstr>
      <vt:lpstr>Activity 4: Charades! </vt:lpstr>
      <vt:lpstr>Activity 5: Posters, create your own agreement </vt:lpstr>
      <vt:lpstr>Activity 6: Sign the agreement</vt:lpstr>
      <vt:lpstr>Next lesson</vt:lpstr>
      <vt:lpstr>Extra questions!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</dc:creator>
  <cp:lastModifiedBy>Katy</cp:lastModifiedBy>
  <cp:revision>224</cp:revision>
  <dcterms:modified xsi:type="dcterms:W3CDTF">2021-09-24T12:01:00Z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0x010100DA71A2A271AF37499E37E886BD5CFDAF</vt:lpwstr>
  </property>
  <property fmtid="{D5CDD505-2E9C-101B-9397-08002B2CF9AE}" pid="3" name="AuthorIds_UIVersion_28160">
    <vt:lpwstr>3282</vt:lpwstr>
  </property>
</Properties>
</file>