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0" r:id="rId4"/>
  </p:sldMasterIdLst>
  <p:notesMasterIdLst>
    <p:notesMasterId r:id="rId16"/>
  </p:notesMasterIdLst>
  <p:handoutMasterIdLst>
    <p:handoutMasterId r:id="rId17"/>
  </p:handoutMasterIdLst>
  <p:sldIdLst>
    <p:sldId id="273" r:id="rId5"/>
    <p:sldId id="555" r:id="rId6"/>
    <p:sldId id="556" r:id="rId7"/>
    <p:sldId id="504" r:id="rId8"/>
    <p:sldId id="557" r:id="rId9"/>
    <p:sldId id="558" r:id="rId10"/>
    <p:sldId id="559" r:id="rId11"/>
    <p:sldId id="560" r:id="rId12"/>
    <p:sldId id="561" r:id="rId13"/>
    <p:sldId id="539" r:id="rId14"/>
    <p:sldId id="562"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43C"/>
    <a:srgbClr val="F39200"/>
    <a:srgbClr val="A1A833"/>
    <a:srgbClr val="000000"/>
    <a:srgbClr val="B43B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8A223-1914-4CD8-35D0-502C68CFEF50}" v="99" dt="2020-01-08T11:49:45.999"/>
    <p1510:client id="{5AFC860A-E781-2BB5-19BC-28030C003759}" v="18" dt="2019-12-19T17:21:34.366"/>
    <p1510:client id="{5D52B88A-F0DE-D0DD-0AFB-CB1242F81875}" v="224" dt="2021-11-22T11:05:21.402"/>
    <p1510:client id="{7FB46E5F-9833-4F1B-A965-99DF3649B657}" v="1" dt="2020-01-29T13:01:07.737"/>
    <p1510:client id="{93F3ABF3-E456-40FE-C938-546A39B28A8D}" v="196" dt="2020-01-08T12:15:41.361"/>
    <p1510:client id="{97A4C9EF-E84E-7AE9-AD15-A0418E08D702}" v="3" dt="2020-01-15T11:31:54.938"/>
    <p1510:client id="{D35FADF2-233F-462B-AD6C-92B0FE1D9468}" v="64" dt="2019-12-18T16:08:50.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71" autoAdjust="0"/>
    <p:restoredTop sz="94660"/>
  </p:normalViewPr>
  <p:slideViewPr>
    <p:cSldViewPr snapToGrid="0">
      <p:cViewPr varScale="1">
        <p:scale>
          <a:sx n="68" d="100"/>
          <a:sy n="68" d="100"/>
        </p:scale>
        <p:origin x="690"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8825C-C352-4204-9BB0-36D7BDB96763}"/>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59877220-8A7F-4F5F-B3D1-62275192244A}"/>
              </a:ext>
            </a:extLst>
          </p:cNvPr>
          <p:cNvSpPr>
            <a:spLocks noGrp="1"/>
          </p:cNvSpPr>
          <p:nvPr>
            <p:ph type="dt" sz="quarter" idx="1"/>
          </p:nvPr>
        </p:nvSpPr>
        <p:spPr>
          <a:xfrm>
            <a:off x="5179484" y="1"/>
            <a:ext cx="3962400" cy="3440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CD79A156-5CF9-4612-AEFB-8E3D6A368976}" type="datetimeFigureOut">
              <a:rPr lang="en-GB" altLang="en-US"/>
              <a:pPr/>
              <a:t>07/12/2021</a:t>
            </a:fld>
            <a:endParaRPr lang="en-GB" altLang="en-US"/>
          </a:p>
        </p:txBody>
      </p:sp>
      <p:sp>
        <p:nvSpPr>
          <p:cNvPr id="4" name="Footer Placeholder 3">
            <a:extLst>
              <a:ext uri="{FF2B5EF4-FFF2-40B4-BE49-F238E27FC236}">
                <a16:creationId xmlns:a16="http://schemas.microsoft.com/office/drawing/2014/main" id="{CD96DAFA-489D-4EC0-AF9B-776F12EBDD48}"/>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7790B8EA-F223-4832-B9F1-4639C83CA58B}"/>
              </a:ext>
            </a:extLst>
          </p:cNvPr>
          <p:cNvSpPr>
            <a:spLocks noGrp="1"/>
          </p:cNvSpPr>
          <p:nvPr>
            <p:ph type="sldNum" sz="quarter" idx="3"/>
          </p:nvPr>
        </p:nvSpPr>
        <p:spPr>
          <a:xfrm>
            <a:off x="5179484" y="6513910"/>
            <a:ext cx="3962400" cy="34409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8EE7242-85B7-48D0-BF10-08732D0E0A9B}" type="slidenum">
              <a:rPr lang="en-GB" altLang="en-US"/>
              <a:pPr/>
              <a:t>‹#›</a:t>
            </a:fld>
            <a:endParaRPr lang="en-GB" altLang="en-US"/>
          </a:p>
        </p:txBody>
      </p:sp>
    </p:spTree>
    <p:extLst>
      <p:ext uri="{BB962C8B-B14F-4D97-AF65-F5344CB8AC3E}">
        <p14:creationId xmlns:p14="http://schemas.microsoft.com/office/powerpoint/2010/main" val="271125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34E09-7FE8-40AE-853A-9D251A9F9379}"/>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33291317-3D60-4510-89B5-B188392653D3}"/>
              </a:ext>
            </a:extLst>
          </p:cNvPr>
          <p:cNvSpPr>
            <a:spLocks noGrp="1"/>
          </p:cNvSpPr>
          <p:nvPr>
            <p:ph type="dt" idx="1"/>
          </p:nvPr>
        </p:nvSpPr>
        <p:spPr>
          <a:xfrm>
            <a:off x="5179484" y="1"/>
            <a:ext cx="3962400" cy="3440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E99AEA9-5C52-41ED-8747-C311757253A5}" type="datetimeFigureOut">
              <a:rPr lang="en-GB" altLang="en-US"/>
              <a:pPr/>
              <a:t>07/12/2021</a:t>
            </a:fld>
            <a:endParaRPr lang="en-GB" altLang="en-US"/>
          </a:p>
        </p:txBody>
      </p:sp>
      <p:sp>
        <p:nvSpPr>
          <p:cNvPr id="4" name="Slide Image Placeholder 3">
            <a:extLst>
              <a:ext uri="{FF2B5EF4-FFF2-40B4-BE49-F238E27FC236}">
                <a16:creationId xmlns:a16="http://schemas.microsoft.com/office/drawing/2014/main" id="{499C9E31-D5AC-4E9C-8BAB-9E3AB4B5C2D9}"/>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5C8DF263-D3FC-4EAF-8A2E-ED938B67431B}"/>
              </a:ext>
            </a:extLst>
          </p:cNvPr>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373224A-21EA-4733-AA02-95036FE0CA66}"/>
              </a:ext>
            </a:extLst>
          </p:cNvPr>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9B181EA0-6C11-45AE-B45C-F00766EA1E46}"/>
              </a:ext>
            </a:extLst>
          </p:cNvPr>
          <p:cNvSpPr>
            <a:spLocks noGrp="1"/>
          </p:cNvSpPr>
          <p:nvPr>
            <p:ph type="sldNum" sz="quarter" idx="5"/>
          </p:nvPr>
        </p:nvSpPr>
        <p:spPr>
          <a:xfrm>
            <a:off x="5179484" y="6513910"/>
            <a:ext cx="3962400" cy="34409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6ABE668-9B11-43B5-AA7F-51C41A7C4401}" type="slidenum">
              <a:rPr lang="en-GB" altLang="en-US"/>
              <a:pPr/>
              <a:t>‹#›</a:t>
            </a:fld>
            <a:endParaRPr lang="en-GB" altLang="en-US"/>
          </a:p>
        </p:txBody>
      </p:sp>
    </p:spTree>
    <p:extLst>
      <p:ext uri="{BB962C8B-B14F-4D97-AF65-F5344CB8AC3E}">
        <p14:creationId xmlns:p14="http://schemas.microsoft.com/office/powerpoint/2010/main" val="1394602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92343A-273C-42BA-B9BA-0EFD3B973CB9}"/>
              </a:ext>
            </a:extLst>
          </p:cNvPr>
          <p:cNvCxnSpPr/>
          <p:nvPr/>
        </p:nvCxnSpPr>
        <p:spPr>
          <a:xfrm>
            <a:off x="1208088" y="4343400"/>
            <a:ext cx="9875837" cy="0"/>
          </a:xfrm>
          <a:prstGeom prst="line">
            <a:avLst/>
          </a:prstGeom>
          <a:ln w="6350">
            <a:solidFill>
              <a:srgbClr val="189FB5"/>
            </a:solidFill>
          </a:ln>
        </p:spPr>
        <p:style>
          <a:lnRef idx="1">
            <a:schemeClr val="accent1"/>
          </a:lnRef>
          <a:fillRef idx="0">
            <a:schemeClr val="accent1"/>
          </a:fillRef>
          <a:effectRef idx="0">
            <a:schemeClr val="accent1"/>
          </a:effectRef>
          <a:fontRef idx="minor">
            <a:schemeClr val="tx1"/>
          </a:fontRef>
        </p:style>
      </p:cxnSp>
      <p:pic>
        <p:nvPicPr>
          <p:cNvPr id="5" name="Picture 13" descr="F&amp;BF_Sec logo_Set 2.1.png">
            <a:extLst>
              <a:ext uri="{FF2B5EF4-FFF2-40B4-BE49-F238E27FC236}">
                <a16:creationId xmlns:a16="http://schemas.microsoft.com/office/drawing/2014/main" id="{136E7D14-3755-40A1-BA8E-2F6BFAEC98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chemeClr val="bg2"/>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50555B"/>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6" name="Date Placeholder 3">
            <a:extLst>
              <a:ext uri="{FF2B5EF4-FFF2-40B4-BE49-F238E27FC236}">
                <a16:creationId xmlns:a16="http://schemas.microsoft.com/office/drawing/2014/main" id="{D70A99C3-8E65-4B9F-AEB5-9597E09E8D9F}"/>
              </a:ext>
            </a:extLst>
          </p:cNvPr>
          <p:cNvSpPr>
            <a:spLocks noGrp="1"/>
          </p:cNvSpPr>
          <p:nvPr>
            <p:ph type="dt" sz="half" idx="10"/>
          </p:nvPr>
        </p:nvSpPr>
        <p:spPr/>
        <p:txBody>
          <a:bodyPr/>
          <a:lstStyle>
            <a:lvl1pPr>
              <a:defRPr/>
            </a:lvl1pPr>
          </a:lstStyle>
          <a:p>
            <a:fld id="{7FDA2445-7A4C-437C-B887-21D57987D167}"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D0C156E7-0297-4E32-B0A5-7E65AA82E7E5}"/>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8" name="Slide Number Placeholder 5">
            <a:extLst>
              <a:ext uri="{FF2B5EF4-FFF2-40B4-BE49-F238E27FC236}">
                <a16:creationId xmlns:a16="http://schemas.microsoft.com/office/drawing/2014/main" id="{5C40EFE3-DF8A-41B3-9765-ED6DDA345F7E}"/>
              </a:ext>
            </a:extLst>
          </p:cNvPr>
          <p:cNvSpPr>
            <a:spLocks noGrp="1"/>
          </p:cNvSpPr>
          <p:nvPr>
            <p:ph type="sldNum" sz="quarter" idx="12"/>
          </p:nvPr>
        </p:nvSpPr>
        <p:spPr/>
        <p:txBody>
          <a:bodyPr/>
          <a:lstStyle>
            <a:lvl1pPr>
              <a:defRPr/>
            </a:lvl1pPr>
          </a:lstStyle>
          <a:p>
            <a:fld id="{6EE4C08E-58F6-4052-B735-89114155ECE9}" type="slidenum">
              <a:rPr lang="en-GB" altLang="en-US"/>
              <a:pPr/>
              <a:t>‹#›</a:t>
            </a:fld>
            <a:endParaRPr lang="en-GB" altLang="en-US"/>
          </a:p>
        </p:txBody>
      </p:sp>
    </p:spTree>
    <p:extLst>
      <p:ext uri="{BB962C8B-B14F-4D97-AF65-F5344CB8AC3E}">
        <p14:creationId xmlns:p14="http://schemas.microsoft.com/office/powerpoint/2010/main" val="81407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793983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245333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35136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ln/>
        </p:spPr>
        <p:style>
          <a:lnRef idx="2">
            <a:schemeClr val="accent6">
              <a:shade val="50000"/>
            </a:schemeClr>
          </a:lnRef>
          <a:fillRef idx="1">
            <a:schemeClr val="accent6"/>
          </a:fillRef>
          <a:effectRef idx="0">
            <a:schemeClr val="accent6"/>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606500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rgbClr val="B43B40"/>
          </a:solidFill>
          <a:ln/>
        </p:spPr>
        <p:style>
          <a:lnRef idx="2">
            <a:schemeClr val="accent6">
              <a:shade val="50000"/>
            </a:schemeClr>
          </a:lnRef>
          <a:fillRef idx="1">
            <a:schemeClr val="accent6"/>
          </a:fillRef>
          <a:effectRef idx="0">
            <a:schemeClr val="accent6"/>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07/12/2021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375642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097280" y="286607"/>
            <a:ext cx="10058400" cy="1450757"/>
          </a:xfrm>
          <a:prstGeom prst="rect">
            <a:avLst/>
          </a:prstGeom>
        </p:spPr>
        <p:txBody>
          <a:bodyPr/>
          <a:lstStyle>
            <a:lvl1pPr>
              <a:defRPr>
                <a:solidFill>
                  <a:srgbClr val="50555B"/>
                </a:solidFill>
              </a:defRPr>
            </a:lvl1pPr>
          </a:lstStyle>
          <a:p>
            <a:r>
              <a:rPr lang="en-GB"/>
              <a:t>Click to edit Master title style</a:t>
            </a:r>
            <a:endParaRPr lang="en-US"/>
          </a:p>
        </p:txBody>
      </p:sp>
      <p:sp>
        <p:nvSpPr>
          <p:cNvPr id="11" name="Text Placeholder 2"/>
          <p:cNvSpPr>
            <a:spLocks noGrp="1"/>
          </p:cNvSpPr>
          <p:nvPr>
            <p:ph idx="1"/>
          </p:nvPr>
        </p:nvSpPr>
        <p:spPr>
          <a:xfrm>
            <a:off x="1097280" y="1845734"/>
            <a:ext cx="10058400" cy="4023360"/>
          </a:xfrm>
          <a:prstGeom prst="rect">
            <a:avLst/>
          </a:prstGeom>
        </p:spPr>
        <p:txBody>
          <a:bodyPr rtlCol="0">
            <a:normAutofit/>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BF4D04-A4A6-4B77-BCCD-3C7DB7D1FB84}"/>
              </a:ext>
            </a:extLst>
          </p:cNvPr>
          <p:cNvSpPr>
            <a:spLocks noGrp="1"/>
          </p:cNvSpPr>
          <p:nvPr>
            <p:ph type="dt" sz="half" idx="10"/>
          </p:nvPr>
        </p:nvSpPr>
        <p:spPr/>
        <p:txBody>
          <a:bodyPr/>
          <a:lstStyle>
            <a:lvl1pPr>
              <a:defRPr/>
            </a:lvl1pPr>
          </a:lstStyle>
          <a:p>
            <a:fld id="{36C41759-94D2-459D-9AA9-A23E0FFE0557}" type="datetimeFigureOut">
              <a:rPr lang="en-GB" altLang="en-US"/>
              <a:pPr/>
              <a:t>07/12/2021</a:t>
            </a:fld>
            <a:endParaRPr lang="en-GB" altLang="en-US"/>
          </a:p>
        </p:txBody>
      </p:sp>
      <p:sp>
        <p:nvSpPr>
          <p:cNvPr id="5" name="Footer Placeholder 4">
            <a:extLst>
              <a:ext uri="{FF2B5EF4-FFF2-40B4-BE49-F238E27FC236}">
                <a16:creationId xmlns:a16="http://schemas.microsoft.com/office/drawing/2014/main" id="{CB5D8A77-B5ED-4CCB-9712-337164EB8BB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6171415-DA8B-4DFC-AD93-95C615D729B8}"/>
              </a:ext>
            </a:extLst>
          </p:cNvPr>
          <p:cNvSpPr>
            <a:spLocks noGrp="1"/>
          </p:cNvSpPr>
          <p:nvPr>
            <p:ph type="sldNum" sz="quarter" idx="12"/>
          </p:nvPr>
        </p:nvSpPr>
        <p:spPr/>
        <p:txBody>
          <a:bodyPr/>
          <a:lstStyle>
            <a:lvl1pPr>
              <a:defRPr/>
            </a:lvl1pPr>
          </a:lstStyle>
          <a:p>
            <a:fld id="{328353DB-B72D-4381-B9EE-3ABD93C7D063}" type="slidenum">
              <a:rPr lang="en-GB" altLang="en-US"/>
              <a:pPr/>
              <a:t>‹#›</a:t>
            </a:fld>
            <a:endParaRPr lang="en-GB" altLang="en-US"/>
          </a:p>
        </p:txBody>
      </p:sp>
    </p:spTree>
    <p:extLst>
      <p:ext uri="{BB962C8B-B14F-4D97-AF65-F5344CB8AC3E}">
        <p14:creationId xmlns:p14="http://schemas.microsoft.com/office/powerpoint/2010/main" val="2741064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lvl1pPr>
              <a:defRPr>
                <a:solidFill>
                  <a:srgbClr val="50555B"/>
                </a:solidFill>
              </a:defRPr>
            </a:lvl1pPr>
          </a:lstStyle>
          <a:p>
            <a:r>
              <a:rPr lang="en-GB"/>
              <a:t>Click to edit Master title style</a:t>
            </a:r>
            <a:endParaRPr lang="en-US"/>
          </a:p>
        </p:txBody>
      </p:sp>
      <p:sp>
        <p:nvSpPr>
          <p:cNvPr id="3" name="Content Placeholder 2"/>
          <p:cNvSpPr>
            <a:spLocks noGrp="1"/>
          </p:cNvSpPr>
          <p:nvPr>
            <p:ph sz="half" idx="1"/>
          </p:nvPr>
        </p:nvSpPr>
        <p:spPr>
          <a:xfrm>
            <a:off x="1097279" y="1845734"/>
            <a:ext cx="4937760" cy="402336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7920" y="1845735"/>
            <a:ext cx="4937760" cy="402336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2E6090B-4A54-470A-AE3A-C421FDC84FDD}"/>
              </a:ext>
            </a:extLst>
          </p:cNvPr>
          <p:cNvSpPr>
            <a:spLocks noGrp="1"/>
          </p:cNvSpPr>
          <p:nvPr>
            <p:ph type="dt" sz="half" idx="10"/>
          </p:nvPr>
        </p:nvSpPr>
        <p:spPr/>
        <p:txBody>
          <a:bodyPr/>
          <a:lstStyle>
            <a:lvl1pPr>
              <a:defRPr/>
            </a:lvl1pPr>
          </a:lstStyle>
          <a:p>
            <a:fld id="{490F1D93-4EC6-4362-A6E6-45BAD2AD9D19}"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C518FACF-2CB8-41F4-8B9B-CDEEB3E4245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5525F19-D59F-4B1D-A785-A9DC6FDF2ECA}"/>
              </a:ext>
            </a:extLst>
          </p:cNvPr>
          <p:cNvSpPr>
            <a:spLocks noGrp="1"/>
          </p:cNvSpPr>
          <p:nvPr>
            <p:ph type="sldNum" sz="quarter" idx="12"/>
          </p:nvPr>
        </p:nvSpPr>
        <p:spPr/>
        <p:txBody>
          <a:bodyPr/>
          <a:lstStyle>
            <a:lvl1pPr>
              <a:defRPr/>
            </a:lvl1pPr>
          </a:lstStyle>
          <a:p>
            <a:fld id="{41AACD9C-240D-4324-B793-1B7E4504F4C3}" type="slidenum">
              <a:rPr lang="en-GB" altLang="en-US"/>
              <a:pPr/>
              <a:t>‹#›</a:t>
            </a:fld>
            <a:endParaRPr lang="en-GB" altLang="en-US"/>
          </a:p>
        </p:txBody>
      </p:sp>
    </p:spTree>
    <p:extLst>
      <p:ext uri="{BB962C8B-B14F-4D97-AF65-F5344CB8AC3E}">
        <p14:creationId xmlns:p14="http://schemas.microsoft.com/office/powerpoint/2010/main" val="272008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lvl1pPr>
              <a:defRPr>
                <a:solidFill>
                  <a:srgbClr val="50555B"/>
                </a:solidFill>
              </a:defRPr>
            </a:lvl1pPr>
          </a:lstStyle>
          <a:p>
            <a:r>
              <a:rPr lang="en-GB"/>
              <a:t>Click to edit Master title style</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870F937-2F83-4084-A8AF-A41431F9E58F}"/>
              </a:ext>
            </a:extLst>
          </p:cNvPr>
          <p:cNvSpPr>
            <a:spLocks noGrp="1"/>
          </p:cNvSpPr>
          <p:nvPr>
            <p:ph type="dt" sz="half" idx="10"/>
          </p:nvPr>
        </p:nvSpPr>
        <p:spPr/>
        <p:txBody>
          <a:bodyPr/>
          <a:lstStyle>
            <a:lvl1pPr>
              <a:defRPr/>
            </a:lvl1pPr>
          </a:lstStyle>
          <a:p>
            <a:fld id="{0830B233-273E-4E7C-9C35-D47562C79BE0}"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0C0919EB-0D53-4BA1-9A7C-ACBDA0A8658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485C566-E754-4D4E-B39D-96BCA1070FD7}"/>
              </a:ext>
            </a:extLst>
          </p:cNvPr>
          <p:cNvSpPr>
            <a:spLocks noGrp="1"/>
          </p:cNvSpPr>
          <p:nvPr>
            <p:ph type="sldNum" sz="quarter" idx="12"/>
          </p:nvPr>
        </p:nvSpPr>
        <p:spPr/>
        <p:txBody>
          <a:bodyPr/>
          <a:lstStyle>
            <a:lvl1pPr>
              <a:defRPr/>
            </a:lvl1pPr>
          </a:lstStyle>
          <a:p>
            <a:fld id="{4EF3B988-0DA7-41EB-A67C-CCB3F8E1AC34}" type="slidenum">
              <a:rPr lang="en-GB" altLang="en-US"/>
              <a:pPr/>
              <a:t>‹#›</a:t>
            </a:fld>
            <a:endParaRPr lang="en-GB" altLang="en-US"/>
          </a:p>
        </p:txBody>
      </p:sp>
    </p:spTree>
    <p:extLst>
      <p:ext uri="{BB962C8B-B14F-4D97-AF65-F5344CB8AC3E}">
        <p14:creationId xmlns:p14="http://schemas.microsoft.com/office/powerpoint/2010/main" val="815715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41"/>
            <a:ext cx="10058400" cy="1449387"/>
          </a:xfrm>
        </p:spPr>
        <p:txBody>
          <a:bodyPr/>
          <a:lstStyle>
            <a:lvl1pPr>
              <a:defRPr>
                <a:solidFill>
                  <a:srgbClr val="50555B"/>
                </a:solidFill>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B7F993A0-AA5B-4377-B294-6066CAC68887}"/>
              </a:ext>
            </a:extLst>
          </p:cNvPr>
          <p:cNvSpPr>
            <a:spLocks noGrp="1"/>
          </p:cNvSpPr>
          <p:nvPr>
            <p:ph type="dt" sz="half" idx="10"/>
          </p:nvPr>
        </p:nvSpPr>
        <p:spPr/>
        <p:txBody>
          <a:bodyPr/>
          <a:lstStyle>
            <a:lvl1pPr>
              <a:defRPr/>
            </a:lvl1pPr>
          </a:lstStyle>
          <a:p>
            <a:fld id="{20F38B7A-FD64-42A8-9E6D-56EC9AED1BBD}" type="datetimeFigureOut">
              <a:rPr lang="en-GB" altLang="en-US"/>
              <a:pPr/>
              <a:t>07/12/2021</a:t>
            </a:fld>
            <a:endParaRPr lang="en-GB" altLang="en-US"/>
          </a:p>
        </p:txBody>
      </p:sp>
      <p:sp>
        <p:nvSpPr>
          <p:cNvPr id="4" name="Footer Placeholder 4">
            <a:extLst>
              <a:ext uri="{FF2B5EF4-FFF2-40B4-BE49-F238E27FC236}">
                <a16:creationId xmlns:a16="http://schemas.microsoft.com/office/drawing/2014/main" id="{E45978F0-218F-478F-81AA-498532F0357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00F05678-773B-4E64-B740-9003BDA84BE9}"/>
              </a:ext>
            </a:extLst>
          </p:cNvPr>
          <p:cNvSpPr>
            <a:spLocks noGrp="1"/>
          </p:cNvSpPr>
          <p:nvPr>
            <p:ph type="sldNum" sz="quarter" idx="12"/>
          </p:nvPr>
        </p:nvSpPr>
        <p:spPr/>
        <p:txBody>
          <a:bodyPr/>
          <a:lstStyle>
            <a:lvl1pPr>
              <a:defRPr/>
            </a:lvl1pPr>
          </a:lstStyle>
          <a:p>
            <a:fld id="{651CCFDA-B1FC-4CBA-857A-44229217D6A2}" type="slidenum">
              <a:rPr lang="en-GB" altLang="en-US"/>
              <a:pPr/>
              <a:t>‹#›</a:t>
            </a:fld>
            <a:endParaRPr lang="en-GB" altLang="en-US"/>
          </a:p>
        </p:txBody>
      </p:sp>
    </p:spTree>
    <p:extLst>
      <p:ext uri="{BB962C8B-B14F-4D97-AF65-F5344CB8AC3E}">
        <p14:creationId xmlns:p14="http://schemas.microsoft.com/office/powerpoint/2010/main" val="132620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91E137-579D-4B17-9ACF-B9F84DBFAD59}"/>
              </a:ext>
            </a:extLst>
          </p:cNvPr>
          <p:cNvSpPr/>
          <p:nvPr/>
        </p:nvSpPr>
        <p:spPr>
          <a:xfrm>
            <a:off x="2"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3" descr="F&amp;BF_Sec logo_Set 2.1.png">
            <a:extLst>
              <a:ext uri="{FF2B5EF4-FFF2-40B4-BE49-F238E27FC236}">
                <a16:creationId xmlns:a16="http://schemas.microsoft.com/office/drawing/2014/main" id="{48723844-7070-4E21-9D62-92C0C5F503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GB"/>
              <a:t>Click to edit Master title style</a:t>
            </a:r>
            <a:endParaRPr lang="en-US"/>
          </a:p>
        </p:txBody>
      </p:sp>
      <p:sp>
        <p:nvSpPr>
          <p:cNvPr id="3" name="Content Placeholder 2"/>
          <p:cNvSpPr>
            <a:spLocks noGrp="1"/>
          </p:cNvSpPr>
          <p:nvPr>
            <p:ph idx="1"/>
          </p:nvPr>
        </p:nvSpPr>
        <p:spPr>
          <a:xfrm>
            <a:off x="4800600" y="731524"/>
            <a:ext cx="6492240" cy="4924213"/>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7" name="Date Placeholder 4">
            <a:extLst>
              <a:ext uri="{FF2B5EF4-FFF2-40B4-BE49-F238E27FC236}">
                <a16:creationId xmlns:a16="http://schemas.microsoft.com/office/drawing/2014/main" id="{DCA5932F-CDE1-49B9-BB69-464F75ADC345}"/>
              </a:ext>
            </a:extLst>
          </p:cNvPr>
          <p:cNvSpPr>
            <a:spLocks noGrp="1"/>
          </p:cNvSpPr>
          <p:nvPr>
            <p:ph type="dt" sz="half" idx="10"/>
          </p:nvPr>
        </p:nvSpPr>
        <p:spPr>
          <a:xfrm>
            <a:off x="465141" y="6459542"/>
            <a:ext cx="2619375" cy="365125"/>
          </a:xfrm>
        </p:spPr>
        <p:txBody>
          <a:bodyPr/>
          <a:lstStyle>
            <a:lvl1pPr>
              <a:defRPr>
                <a:solidFill>
                  <a:schemeClr val="bg1"/>
                </a:solidFill>
              </a:defRPr>
            </a:lvl1pPr>
          </a:lstStyle>
          <a:p>
            <a:fld id="{A5F41612-95D0-446B-AC80-465FAFD0410F}" type="datetimeFigureOut">
              <a:rPr lang="en-GB" altLang="en-US"/>
              <a:pPr/>
              <a:t>07/12/2021</a:t>
            </a:fld>
            <a:endParaRPr lang="en-GB" altLang="en-US"/>
          </a:p>
        </p:txBody>
      </p:sp>
      <p:sp>
        <p:nvSpPr>
          <p:cNvPr id="8" name="Footer Placeholder 5">
            <a:extLst>
              <a:ext uri="{FF2B5EF4-FFF2-40B4-BE49-F238E27FC236}">
                <a16:creationId xmlns:a16="http://schemas.microsoft.com/office/drawing/2014/main" id="{1C01055A-4BCE-45AA-9CD4-ACD801474A17}"/>
              </a:ext>
            </a:extLst>
          </p:cNvPr>
          <p:cNvSpPr>
            <a:spLocks noGrp="1"/>
          </p:cNvSpPr>
          <p:nvPr>
            <p:ph type="ftr" sz="quarter" idx="11"/>
          </p:nvPr>
        </p:nvSpPr>
        <p:spPr>
          <a:xfrm>
            <a:off x="4800601" y="6459542"/>
            <a:ext cx="3716339" cy="365125"/>
          </a:xfrm>
        </p:spPr>
        <p:txBody>
          <a:bodyPr/>
          <a:lstStyle>
            <a:lvl1pPr algn="l">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7BEB786E-8EB6-4F5C-A221-4A99A1B16351}"/>
              </a:ext>
            </a:extLst>
          </p:cNvPr>
          <p:cNvSpPr>
            <a:spLocks noGrp="1"/>
          </p:cNvSpPr>
          <p:nvPr>
            <p:ph type="sldNum" sz="quarter" idx="12"/>
          </p:nvPr>
        </p:nvSpPr>
        <p:spPr/>
        <p:txBody>
          <a:bodyPr/>
          <a:lstStyle>
            <a:lvl1pPr>
              <a:defRPr/>
            </a:lvl1pPr>
          </a:lstStyle>
          <a:p>
            <a:fld id="{0521EAA4-2437-4194-81EC-2E0DE34AB914}" type="slidenum">
              <a:rPr lang="en-GB" altLang="en-US"/>
              <a:pPr/>
              <a:t>‹#›</a:t>
            </a:fld>
            <a:endParaRPr lang="en-GB" altLang="en-US"/>
          </a:p>
        </p:txBody>
      </p:sp>
    </p:spTree>
    <p:extLst>
      <p:ext uri="{BB962C8B-B14F-4D97-AF65-F5344CB8AC3E}">
        <p14:creationId xmlns:p14="http://schemas.microsoft.com/office/powerpoint/2010/main" val="309014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D0E044-1861-46E4-92D2-66149009638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BD64F057-0665-4848-B009-A8EE1C0907A7}"/>
              </a:ext>
            </a:extLst>
          </p:cNvPr>
          <p:cNvCxnSpPr/>
          <p:nvPr/>
        </p:nvCxnSpPr>
        <p:spPr>
          <a:xfrm>
            <a:off x="1208088" y="4343400"/>
            <a:ext cx="987583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4" descr="F&amp;BF_Sec logo_Set 2.1.png">
            <a:extLst>
              <a:ext uri="{FF2B5EF4-FFF2-40B4-BE49-F238E27FC236}">
                <a16:creationId xmlns:a16="http://schemas.microsoft.com/office/drawing/2014/main" id="{660069F1-8D52-4ABE-87E4-345C441F0D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rgbClr val="FFFFFF"/>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FFFFFF"/>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AFB2D72C-7663-420E-AF29-80EC3C11BAF2}"/>
              </a:ext>
            </a:extLst>
          </p:cNvPr>
          <p:cNvSpPr>
            <a:spLocks noGrp="1"/>
          </p:cNvSpPr>
          <p:nvPr>
            <p:ph type="dt" sz="half" idx="10"/>
          </p:nvPr>
        </p:nvSpPr>
        <p:spPr/>
        <p:txBody>
          <a:bodyPr/>
          <a:lstStyle>
            <a:lvl1pPr>
              <a:defRPr>
                <a:solidFill>
                  <a:srgbClr val="93E4F1"/>
                </a:solidFill>
              </a:defRPr>
            </a:lvl1pPr>
          </a:lstStyle>
          <a:p>
            <a:fld id="{C531FF0B-FC05-422E-9496-0A954CEC531C}"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A4545F7A-EA4F-456D-90DC-14758EC5262F}"/>
              </a:ext>
            </a:extLst>
          </p:cNvPr>
          <p:cNvSpPr>
            <a:spLocks noGrp="1"/>
          </p:cNvSpPr>
          <p:nvPr>
            <p:ph type="ftr" sz="quarter" idx="11"/>
          </p:nvPr>
        </p:nvSpPr>
        <p:spPr/>
        <p:txBody>
          <a:bodyPr/>
          <a:lstStyle>
            <a:lvl1pPr>
              <a:defRPr>
                <a:solidFill>
                  <a:schemeClr val="bg2">
                    <a:lumMod val="40000"/>
                    <a:lumOff val="60000"/>
                  </a:schemeClr>
                </a:solidFill>
              </a:defRPr>
            </a:lvl1pPr>
          </a:lstStyle>
          <a:p>
            <a:pPr>
              <a:defRPr/>
            </a:pPr>
            <a:endParaRPr lang="en-GB"/>
          </a:p>
        </p:txBody>
      </p:sp>
      <p:sp>
        <p:nvSpPr>
          <p:cNvPr id="9" name="Slide Number Placeholder 5">
            <a:extLst>
              <a:ext uri="{FF2B5EF4-FFF2-40B4-BE49-F238E27FC236}">
                <a16:creationId xmlns:a16="http://schemas.microsoft.com/office/drawing/2014/main" id="{5AA312C8-418B-4C00-BBB4-6358E42C09C7}"/>
              </a:ext>
            </a:extLst>
          </p:cNvPr>
          <p:cNvSpPr>
            <a:spLocks noGrp="1"/>
          </p:cNvSpPr>
          <p:nvPr>
            <p:ph type="sldNum" sz="quarter" idx="12"/>
          </p:nvPr>
        </p:nvSpPr>
        <p:spPr/>
        <p:txBody>
          <a:bodyPr/>
          <a:lstStyle>
            <a:lvl1pPr>
              <a:defRPr>
                <a:solidFill>
                  <a:srgbClr val="93E4F1"/>
                </a:solidFill>
              </a:defRPr>
            </a:lvl1pPr>
          </a:lstStyle>
          <a:p>
            <a:fld id="{90991E99-7AE8-4E46-8DFC-29C899CECA08}" type="slidenum">
              <a:rPr lang="en-GB" altLang="en-US"/>
              <a:pPr/>
              <a:t>‹#›</a:t>
            </a:fld>
            <a:endParaRPr lang="en-GB" altLang="en-US"/>
          </a:p>
        </p:txBody>
      </p:sp>
    </p:spTree>
    <p:extLst>
      <p:ext uri="{BB962C8B-B14F-4D97-AF65-F5344CB8AC3E}">
        <p14:creationId xmlns:p14="http://schemas.microsoft.com/office/powerpoint/2010/main" val="379179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480607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88936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3349079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555B"/>
                </a:solidFill>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lIns="45720" tIns="0" rIns="45720" bIns="0"/>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6D1800-F702-4A13-8B3C-7867CC5D30B2}"/>
              </a:ext>
            </a:extLst>
          </p:cNvPr>
          <p:cNvSpPr>
            <a:spLocks noGrp="1"/>
          </p:cNvSpPr>
          <p:nvPr>
            <p:ph type="dt" sz="half" idx="10"/>
          </p:nvPr>
        </p:nvSpPr>
        <p:spPr/>
        <p:txBody>
          <a:bodyPr/>
          <a:lstStyle>
            <a:lvl1pPr>
              <a:defRPr/>
            </a:lvl1pPr>
          </a:lstStyle>
          <a:p>
            <a:fld id="{3D73E7C7-952C-4781-B213-FF15A22B7CE9}" type="datetimeFigureOut">
              <a:rPr lang="en-GB" altLang="en-US"/>
              <a:pPr/>
              <a:t>07/12/2021</a:t>
            </a:fld>
            <a:endParaRPr lang="en-GB" altLang="en-US"/>
          </a:p>
        </p:txBody>
      </p:sp>
      <p:sp>
        <p:nvSpPr>
          <p:cNvPr id="5" name="Footer Placeholder 4">
            <a:extLst>
              <a:ext uri="{FF2B5EF4-FFF2-40B4-BE49-F238E27FC236}">
                <a16:creationId xmlns:a16="http://schemas.microsoft.com/office/drawing/2014/main" id="{A3EA265F-22BE-4AC8-ABC1-9E323B6DD53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A0521CC-8345-4401-B587-3CE99B9ADE61}"/>
              </a:ext>
            </a:extLst>
          </p:cNvPr>
          <p:cNvSpPr>
            <a:spLocks noGrp="1"/>
          </p:cNvSpPr>
          <p:nvPr>
            <p:ph type="sldNum" sz="quarter" idx="12"/>
          </p:nvPr>
        </p:nvSpPr>
        <p:spPr/>
        <p:txBody>
          <a:bodyPr/>
          <a:lstStyle>
            <a:lvl1pPr>
              <a:defRPr/>
            </a:lvl1pPr>
          </a:lstStyle>
          <a:p>
            <a:fld id="{B8959E28-6F7D-445B-ACBB-39B75D4C4F3F}" type="slidenum">
              <a:rPr lang="en-GB" altLang="en-US"/>
              <a:pPr/>
              <a:t>‹#›</a:t>
            </a:fld>
            <a:endParaRPr lang="en-GB" altLang="en-US"/>
          </a:p>
        </p:txBody>
      </p:sp>
    </p:spTree>
    <p:extLst>
      <p:ext uri="{BB962C8B-B14F-4D97-AF65-F5344CB8AC3E}">
        <p14:creationId xmlns:p14="http://schemas.microsoft.com/office/powerpoint/2010/main" val="3263824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50F3D9-0A19-4D87-AF72-D1ED11000C34}"/>
              </a:ext>
            </a:extLst>
          </p:cNvPr>
          <p:cNvSpPr/>
          <p:nvPr userDrawn="1"/>
        </p:nvSpPr>
        <p:spPr>
          <a:xfrm>
            <a:off x="10202866" y="0"/>
            <a:ext cx="19891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0495CAAA-A6BC-430D-9468-4A4584285E1B}"/>
              </a:ext>
            </a:extLst>
          </p:cNvPr>
          <p:cNvSpPr/>
          <p:nvPr/>
        </p:nvSpPr>
        <p:spPr>
          <a:xfrm>
            <a:off x="3178" y="6400800"/>
            <a:ext cx="12188825" cy="457200"/>
          </a:xfrm>
          <a:prstGeom prst="rect">
            <a:avLst/>
          </a:prstGeom>
          <a:solidFill>
            <a:srgbClr val="189FB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57614742-8C35-488B-BEB5-4A38EEE9BE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238068" y="414782"/>
            <a:ext cx="1888067" cy="5757421"/>
          </a:xfrm>
        </p:spPr>
        <p:txBody>
          <a:bodyPr vert="eaVert"/>
          <a:lstStyle>
            <a:lvl1pPr>
              <a:defRPr>
                <a:solidFill>
                  <a:srgbClr val="50555B"/>
                </a:solidFil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1" y="414778"/>
            <a:ext cx="7272867" cy="5757422"/>
          </a:xfrm>
        </p:spPr>
        <p:txBody>
          <a:bodyPr vert="eaVert" lIns="45720" tIns="0" rIns="45720" bIns="0"/>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633915D7-58CC-415D-AB7C-37D7B8787BDF}"/>
              </a:ext>
            </a:extLst>
          </p:cNvPr>
          <p:cNvSpPr>
            <a:spLocks noGrp="1"/>
          </p:cNvSpPr>
          <p:nvPr>
            <p:ph type="dt" sz="half" idx="10"/>
          </p:nvPr>
        </p:nvSpPr>
        <p:spPr/>
        <p:txBody>
          <a:bodyPr/>
          <a:lstStyle>
            <a:lvl1pPr>
              <a:defRPr>
                <a:solidFill>
                  <a:srgbClr val="50555B"/>
                </a:solidFill>
              </a:defRPr>
            </a:lvl1pPr>
          </a:lstStyle>
          <a:p>
            <a:fld id="{DF253B9C-06CD-471A-B781-B7F5B59677AF}" type="datetimeFigureOut">
              <a:rPr lang="en-GB" altLang="en-US"/>
              <a:pPr/>
              <a:t>07/12/2021</a:t>
            </a:fld>
            <a:endParaRPr lang="en-GB" altLang="en-US"/>
          </a:p>
        </p:txBody>
      </p:sp>
      <p:sp>
        <p:nvSpPr>
          <p:cNvPr id="8" name="Footer Placeholder 4">
            <a:extLst>
              <a:ext uri="{FF2B5EF4-FFF2-40B4-BE49-F238E27FC236}">
                <a16:creationId xmlns:a16="http://schemas.microsoft.com/office/drawing/2014/main" id="{1AF9BE7D-6ED8-4940-B821-1CFF7FB07165}"/>
              </a:ext>
            </a:extLst>
          </p:cNvPr>
          <p:cNvSpPr>
            <a:spLocks noGrp="1"/>
          </p:cNvSpPr>
          <p:nvPr>
            <p:ph type="ftr" sz="quarter" idx="11"/>
          </p:nvPr>
        </p:nvSpPr>
        <p:spPr/>
        <p:txBody>
          <a:bodyPr/>
          <a:lstStyle>
            <a:lvl1pPr>
              <a:defRPr>
                <a:solidFill>
                  <a:srgbClr val="50555B"/>
                </a:solidFill>
              </a:defRPr>
            </a:lvl1pPr>
          </a:lstStyle>
          <a:p>
            <a:pPr>
              <a:defRPr/>
            </a:pPr>
            <a:endParaRPr lang="en-GB"/>
          </a:p>
        </p:txBody>
      </p:sp>
      <p:sp>
        <p:nvSpPr>
          <p:cNvPr id="9" name="Slide Number Placeholder 5">
            <a:extLst>
              <a:ext uri="{FF2B5EF4-FFF2-40B4-BE49-F238E27FC236}">
                <a16:creationId xmlns:a16="http://schemas.microsoft.com/office/drawing/2014/main" id="{D9D69A57-C8DC-4D8A-BCD2-2AE4CC0C0F39}"/>
              </a:ext>
            </a:extLst>
          </p:cNvPr>
          <p:cNvSpPr>
            <a:spLocks noGrp="1"/>
          </p:cNvSpPr>
          <p:nvPr>
            <p:ph type="sldNum" sz="quarter" idx="12"/>
          </p:nvPr>
        </p:nvSpPr>
        <p:spPr/>
        <p:txBody>
          <a:bodyPr/>
          <a:lstStyle>
            <a:lvl1pPr>
              <a:defRPr>
                <a:solidFill>
                  <a:srgbClr val="50555B"/>
                </a:solidFill>
              </a:defRPr>
            </a:lvl1pPr>
          </a:lstStyle>
          <a:p>
            <a:fld id="{BB7CC736-F1E8-4422-9DEF-F8C5D1C03BC3}" type="slidenum">
              <a:rPr lang="en-GB" altLang="en-US"/>
              <a:pPr/>
              <a:t>‹#›</a:t>
            </a:fld>
            <a:endParaRPr lang="en-GB" altLang="en-US"/>
          </a:p>
        </p:txBody>
      </p:sp>
    </p:spTree>
    <p:extLst>
      <p:ext uri="{BB962C8B-B14F-4D97-AF65-F5344CB8AC3E}">
        <p14:creationId xmlns:p14="http://schemas.microsoft.com/office/powerpoint/2010/main" val="273633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0C9C7-690A-4D76-8CB7-AFD3A34C3D5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13" descr="F&amp;BF_Sec logo_Set 2.1.png">
            <a:extLst>
              <a:ext uri="{FF2B5EF4-FFF2-40B4-BE49-F238E27FC236}">
                <a16:creationId xmlns:a16="http://schemas.microsoft.com/office/drawing/2014/main" id="{BCE27A84-43E3-4BB6-8CA4-3237B9A7EEB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CE48448-A261-4546-9F2A-FE42D0523946}"/>
              </a:ext>
            </a:extLst>
          </p:cNvPr>
          <p:cNvCxnSpPr/>
          <p:nvPr userDrawn="1"/>
        </p:nvCxnSpPr>
        <p:spPr>
          <a:xfrm>
            <a:off x="5875340" y="3802063"/>
            <a:ext cx="528478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15" descr="Page background9.png">
            <a:extLst>
              <a:ext uri="{FF2B5EF4-FFF2-40B4-BE49-F238E27FC236}">
                <a16:creationId xmlns:a16="http://schemas.microsoft.com/office/drawing/2014/main" id="{A92C489F-AD8E-4581-96C6-DD8E34B2CA50}"/>
              </a:ext>
            </a:extLst>
          </p:cNvPr>
          <p:cNvPicPr>
            <a:picLocks noChangeAspect="1"/>
          </p:cNvPicPr>
          <p:nvPr userDrawn="1"/>
        </p:nvPicPr>
        <p:blipFill>
          <a:blip r:embed="rId3">
            <a:extLst>
              <a:ext uri="{28A0092B-C50C-407E-A947-70E740481C1C}">
                <a14:useLocalDpi xmlns:a14="http://schemas.microsoft.com/office/drawing/2010/main" val="0"/>
              </a:ext>
            </a:extLst>
          </a:blip>
          <a:srcRect r="54710" b="18147"/>
          <a:stretch>
            <a:fillRect/>
          </a:stretch>
        </p:blipFill>
        <p:spPr bwMode="auto">
          <a:xfrm>
            <a:off x="1" y="0"/>
            <a:ext cx="5519739"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69300" y="1262223"/>
            <a:ext cx="5386381" cy="2528577"/>
          </a:xfrm>
        </p:spPr>
        <p:txBody>
          <a:bodyPr/>
          <a:lstStyle>
            <a:lvl1pPr algn="l">
              <a:lnSpc>
                <a:spcPct val="85000"/>
              </a:lnSpc>
              <a:defRPr sz="5400" spc="-51" baseline="0">
                <a:solidFill>
                  <a:srgbClr val="FFFFFF"/>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5769299" y="3898287"/>
            <a:ext cx="5404640" cy="1143000"/>
          </a:xfrm>
        </p:spPr>
        <p:txBody>
          <a:bodyPr lIns="91440" rIns="91440">
            <a:normAutofit/>
          </a:bodyPr>
          <a:lstStyle>
            <a:lvl1pPr marL="0" indent="0" algn="l">
              <a:buNone/>
              <a:defRPr sz="1600" cap="all" spc="200" baseline="0">
                <a:solidFill>
                  <a:srgbClr val="FFFFFF"/>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A416D1D0-709A-4E28-882F-685119317508}"/>
              </a:ext>
            </a:extLst>
          </p:cNvPr>
          <p:cNvSpPr>
            <a:spLocks noGrp="1"/>
          </p:cNvSpPr>
          <p:nvPr>
            <p:ph type="dt" sz="half" idx="10"/>
          </p:nvPr>
        </p:nvSpPr>
        <p:spPr/>
        <p:txBody>
          <a:bodyPr/>
          <a:lstStyle>
            <a:lvl1pPr>
              <a:defRPr>
                <a:solidFill>
                  <a:srgbClr val="93E4F1"/>
                </a:solidFill>
              </a:defRPr>
            </a:lvl1pPr>
          </a:lstStyle>
          <a:p>
            <a:fld id="{D576D94D-10B4-4127-A4B5-A4B8DE3B3C50}" type="datetimeFigureOut">
              <a:rPr lang="en-GB" altLang="en-US"/>
              <a:pPr/>
              <a:t>07/12/2021</a:t>
            </a:fld>
            <a:endParaRPr lang="en-GB" altLang="en-US"/>
          </a:p>
        </p:txBody>
      </p:sp>
      <p:sp>
        <p:nvSpPr>
          <p:cNvPr id="9" name="Footer Placeholder 4">
            <a:extLst>
              <a:ext uri="{FF2B5EF4-FFF2-40B4-BE49-F238E27FC236}">
                <a16:creationId xmlns:a16="http://schemas.microsoft.com/office/drawing/2014/main" id="{65B42840-86CA-44A5-915E-777CD128359F}"/>
              </a:ext>
            </a:extLst>
          </p:cNvPr>
          <p:cNvSpPr>
            <a:spLocks noGrp="1"/>
          </p:cNvSpPr>
          <p:nvPr>
            <p:ph type="ftr" sz="quarter" idx="11"/>
          </p:nvPr>
        </p:nvSpPr>
        <p:spPr/>
        <p:txBody>
          <a:bodyPr/>
          <a:lstStyle>
            <a:lvl1pPr>
              <a:defRPr>
                <a:solidFill>
                  <a:schemeClr val="bg2">
                    <a:lumMod val="40000"/>
                    <a:lumOff val="60000"/>
                  </a:schemeClr>
                </a:solidFill>
              </a:defRPr>
            </a:lvl1pPr>
          </a:lstStyle>
          <a:p>
            <a:pPr>
              <a:defRPr/>
            </a:pPr>
            <a:endParaRPr lang="en-GB"/>
          </a:p>
        </p:txBody>
      </p:sp>
      <p:sp>
        <p:nvSpPr>
          <p:cNvPr id="10" name="Slide Number Placeholder 5">
            <a:extLst>
              <a:ext uri="{FF2B5EF4-FFF2-40B4-BE49-F238E27FC236}">
                <a16:creationId xmlns:a16="http://schemas.microsoft.com/office/drawing/2014/main" id="{CBFCFACA-6390-440D-A5C4-FB39F8E66FBE}"/>
              </a:ext>
            </a:extLst>
          </p:cNvPr>
          <p:cNvSpPr>
            <a:spLocks noGrp="1"/>
          </p:cNvSpPr>
          <p:nvPr>
            <p:ph type="sldNum" sz="quarter" idx="12"/>
          </p:nvPr>
        </p:nvSpPr>
        <p:spPr/>
        <p:txBody>
          <a:bodyPr/>
          <a:lstStyle>
            <a:lvl1pPr>
              <a:defRPr>
                <a:solidFill>
                  <a:srgbClr val="93E4F1"/>
                </a:solidFill>
              </a:defRPr>
            </a:lvl1pPr>
          </a:lstStyle>
          <a:p>
            <a:fld id="{1C94E93F-474C-450D-BC48-EF1F10851B51}" type="slidenum">
              <a:rPr lang="en-GB" altLang="en-US"/>
              <a:pPr/>
              <a:t>‹#›</a:t>
            </a:fld>
            <a:endParaRPr lang="en-GB" altLang="en-US"/>
          </a:p>
        </p:txBody>
      </p:sp>
    </p:spTree>
    <p:extLst>
      <p:ext uri="{BB962C8B-B14F-4D97-AF65-F5344CB8AC3E}">
        <p14:creationId xmlns:p14="http://schemas.microsoft.com/office/powerpoint/2010/main" val="418126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12" descr="Page background1.jpg">
            <a:extLst>
              <a:ext uri="{FF2B5EF4-FFF2-40B4-BE49-F238E27FC236}">
                <a16:creationId xmlns:a16="http://schemas.microsoft.com/office/drawing/2014/main" id="{0DFECB01-38F4-4E29-9FAB-A575709AE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F71FB3C2-F4CC-476C-8907-876EB7E73C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5007" y="2477980"/>
            <a:ext cx="3575860" cy="2640596"/>
          </a:xfrm>
        </p:spPr>
        <p:txBody>
          <a:bodyPr anchor="ctr"/>
          <a:lstStyle>
            <a:lvl1pPr algn="ctr">
              <a:lnSpc>
                <a:spcPct val="85000"/>
              </a:lnSpc>
              <a:defRPr sz="30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A68A1F13-6376-4678-A56C-3549BD163D76}"/>
              </a:ext>
            </a:extLst>
          </p:cNvPr>
          <p:cNvSpPr>
            <a:spLocks noGrp="1"/>
          </p:cNvSpPr>
          <p:nvPr>
            <p:ph type="dt" sz="half" idx="10"/>
          </p:nvPr>
        </p:nvSpPr>
        <p:spPr/>
        <p:txBody>
          <a:bodyPr/>
          <a:lstStyle>
            <a:lvl1pPr>
              <a:defRPr>
                <a:solidFill>
                  <a:srgbClr val="80868F"/>
                </a:solidFill>
              </a:defRPr>
            </a:lvl1pPr>
          </a:lstStyle>
          <a:p>
            <a:fld id="{A7481786-D9FC-47B9-972D-4B5CC7D0754C}"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767ABA71-CA0B-4005-A782-A7D8C6ACCCBB}"/>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31A1A4B8-4E71-4B93-A541-A1F73AB879DF}"/>
              </a:ext>
            </a:extLst>
          </p:cNvPr>
          <p:cNvSpPr>
            <a:spLocks noGrp="1"/>
          </p:cNvSpPr>
          <p:nvPr>
            <p:ph type="sldNum" sz="quarter" idx="12"/>
          </p:nvPr>
        </p:nvSpPr>
        <p:spPr/>
        <p:txBody>
          <a:bodyPr/>
          <a:lstStyle>
            <a:lvl1pPr>
              <a:defRPr>
                <a:solidFill>
                  <a:srgbClr val="80868F"/>
                </a:solidFill>
              </a:defRPr>
            </a:lvl1pPr>
          </a:lstStyle>
          <a:p>
            <a:fld id="{E077A805-F909-4329-A2EA-7660E55A82D7}" type="slidenum">
              <a:rPr lang="en-GB" altLang="en-US"/>
              <a:pPr/>
              <a:t>‹#›</a:t>
            </a:fld>
            <a:endParaRPr lang="en-GB" altLang="en-US"/>
          </a:p>
        </p:txBody>
      </p:sp>
    </p:spTree>
    <p:extLst>
      <p:ext uri="{BB962C8B-B14F-4D97-AF65-F5344CB8AC3E}">
        <p14:creationId xmlns:p14="http://schemas.microsoft.com/office/powerpoint/2010/main" val="244162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12" descr="Page background1.jpg">
            <a:extLst>
              <a:ext uri="{FF2B5EF4-FFF2-40B4-BE49-F238E27FC236}">
                <a16:creationId xmlns:a16="http://schemas.microsoft.com/office/drawing/2014/main" id="{0DFECB01-38F4-4E29-9FAB-A575709AEE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227"/>
          <a:stretch/>
        </p:blipFill>
        <p:spPr bwMode="auto">
          <a:xfrm>
            <a:off x="1371603" y="9270"/>
            <a:ext cx="108203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F71FB3C2-F4CC-476C-8907-876EB7E73C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5007" y="2477980"/>
            <a:ext cx="3575860" cy="2640596"/>
          </a:xfrm>
        </p:spPr>
        <p:txBody>
          <a:bodyPr anchor="ctr"/>
          <a:lstStyle>
            <a:lvl1pPr algn="ctr">
              <a:lnSpc>
                <a:spcPct val="85000"/>
              </a:lnSpc>
              <a:defRPr sz="30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A68A1F13-6376-4678-A56C-3549BD163D76}"/>
              </a:ext>
            </a:extLst>
          </p:cNvPr>
          <p:cNvSpPr>
            <a:spLocks noGrp="1"/>
          </p:cNvSpPr>
          <p:nvPr>
            <p:ph type="dt" sz="half" idx="10"/>
          </p:nvPr>
        </p:nvSpPr>
        <p:spPr/>
        <p:txBody>
          <a:bodyPr/>
          <a:lstStyle>
            <a:lvl1pPr>
              <a:defRPr>
                <a:solidFill>
                  <a:srgbClr val="80868F"/>
                </a:solidFill>
              </a:defRPr>
            </a:lvl1pPr>
          </a:lstStyle>
          <a:p>
            <a:fld id="{A7481786-D9FC-47B9-972D-4B5CC7D0754C}"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767ABA71-CA0B-4005-A782-A7D8C6ACCCBB}"/>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31A1A4B8-4E71-4B93-A541-A1F73AB879DF}"/>
              </a:ext>
            </a:extLst>
          </p:cNvPr>
          <p:cNvSpPr>
            <a:spLocks noGrp="1"/>
          </p:cNvSpPr>
          <p:nvPr>
            <p:ph type="sldNum" sz="quarter" idx="12"/>
          </p:nvPr>
        </p:nvSpPr>
        <p:spPr/>
        <p:txBody>
          <a:bodyPr/>
          <a:lstStyle>
            <a:lvl1pPr>
              <a:defRPr>
                <a:solidFill>
                  <a:srgbClr val="80868F"/>
                </a:solidFill>
              </a:defRPr>
            </a:lvl1pPr>
          </a:lstStyle>
          <a:p>
            <a:fld id="{E077A805-F909-4329-A2EA-7660E55A82D7}" type="slidenum">
              <a:rPr lang="en-GB" altLang="en-US"/>
              <a:pPr/>
              <a:t>‹#›</a:t>
            </a:fld>
            <a:endParaRPr lang="en-GB" altLang="en-US"/>
          </a:p>
        </p:txBody>
      </p:sp>
    </p:spTree>
    <p:extLst>
      <p:ext uri="{BB962C8B-B14F-4D97-AF65-F5344CB8AC3E}">
        <p14:creationId xmlns:p14="http://schemas.microsoft.com/office/powerpoint/2010/main" val="237779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12" descr="Page background2.jpg">
            <a:extLst>
              <a:ext uri="{FF2B5EF4-FFF2-40B4-BE49-F238E27FC236}">
                <a16:creationId xmlns:a16="http://schemas.microsoft.com/office/drawing/2014/main" id="{B2196DB7-32A7-4251-9757-BF7D295233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EC5785E2-3B86-48CB-93F8-948EB3EEEA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7766" y="1246737"/>
            <a:ext cx="4584463" cy="2927111"/>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D52AD92C-D439-4D5A-9ED4-B46D9F4011D8}"/>
              </a:ext>
            </a:extLst>
          </p:cNvPr>
          <p:cNvSpPr>
            <a:spLocks noGrp="1"/>
          </p:cNvSpPr>
          <p:nvPr>
            <p:ph type="dt" sz="half" idx="10"/>
          </p:nvPr>
        </p:nvSpPr>
        <p:spPr/>
        <p:txBody>
          <a:bodyPr/>
          <a:lstStyle>
            <a:lvl1pPr>
              <a:defRPr>
                <a:solidFill>
                  <a:srgbClr val="80868F"/>
                </a:solidFill>
              </a:defRPr>
            </a:lvl1pPr>
          </a:lstStyle>
          <a:p>
            <a:fld id="{02B4A9A5-E4BB-40B1-A7D9-01074BA742DD}"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960AB70C-6E37-44DE-8DAC-10AD2A869F22}"/>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94504F75-0462-4299-871C-E31B77E1AE74}"/>
              </a:ext>
            </a:extLst>
          </p:cNvPr>
          <p:cNvSpPr>
            <a:spLocks noGrp="1"/>
          </p:cNvSpPr>
          <p:nvPr>
            <p:ph type="sldNum" sz="quarter" idx="12"/>
          </p:nvPr>
        </p:nvSpPr>
        <p:spPr/>
        <p:txBody>
          <a:bodyPr/>
          <a:lstStyle>
            <a:lvl1pPr>
              <a:defRPr>
                <a:solidFill>
                  <a:srgbClr val="80868F"/>
                </a:solidFill>
              </a:defRPr>
            </a:lvl1pPr>
          </a:lstStyle>
          <a:p>
            <a:fld id="{F99A742C-6D38-4E6B-8151-DA36F680735F}" type="slidenum">
              <a:rPr lang="en-GB" altLang="en-US"/>
              <a:pPr/>
              <a:t>‹#›</a:t>
            </a:fld>
            <a:endParaRPr lang="en-GB" altLang="en-US"/>
          </a:p>
        </p:txBody>
      </p:sp>
    </p:spTree>
    <p:extLst>
      <p:ext uri="{BB962C8B-B14F-4D97-AF65-F5344CB8AC3E}">
        <p14:creationId xmlns:p14="http://schemas.microsoft.com/office/powerpoint/2010/main" val="3437225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3" name="Picture 12" descr="Page background4.jpg">
            <a:extLst>
              <a:ext uri="{FF2B5EF4-FFF2-40B4-BE49-F238E27FC236}">
                <a16:creationId xmlns:a16="http://schemas.microsoft.com/office/drawing/2014/main" id="{29BF071B-7B08-45E0-8060-A8232A438F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4471D279-DB81-423E-8AF5-5472476CA3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676371" y="1579716"/>
            <a:ext cx="4599952" cy="2927111"/>
          </a:xfrm>
        </p:spPr>
        <p:txBody>
          <a:bodyPr anchor="ctr"/>
          <a:lstStyle>
            <a:lvl1pPr algn="l">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29A7A518-C453-403A-BE8E-0770CE92B959}"/>
              </a:ext>
            </a:extLst>
          </p:cNvPr>
          <p:cNvSpPr>
            <a:spLocks noGrp="1"/>
          </p:cNvSpPr>
          <p:nvPr>
            <p:ph type="dt" sz="half" idx="10"/>
          </p:nvPr>
        </p:nvSpPr>
        <p:spPr/>
        <p:txBody>
          <a:bodyPr/>
          <a:lstStyle>
            <a:lvl1pPr>
              <a:defRPr>
                <a:solidFill>
                  <a:srgbClr val="5DD6EA"/>
                </a:solidFill>
              </a:defRPr>
            </a:lvl1pPr>
          </a:lstStyle>
          <a:p>
            <a:fld id="{1D57C8DA-0CCA-448C-848C-ADE81CC3D83A}"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A5CFE1F1-6434-4646-AE39-690F9D10FDD7}"/>
              </a:ext>
            </a:extLst>
          </p:cNvPr>
          <p:cNvSpPr>
            <a:spLocks noGrp="1"/>
          </p:cNvSpPr>
          <p:nvPr>
            <p:ph type="ftr" sz="quarter" idx="11"/>
          </p:nvPr>
        </p:nvSpPr>
        <p:spPr/>
        <p:txBody>
          <a:bodyPr/>
          <a:lstStyle>
            <a:lvl1pPr>
              <a:defRPr>
                <a:solidFill>
                  <a:schemeClr val="bg2">
                    <a:lumMod val="60000"/>
                    <a:lumOff val="4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BB7DD049-5285-4909-81DD-1723AD2BDB3A}"/>
              </a:ext>
            </a:extLst>
          </p:cNvPr>
          <p:cNvSpPr>
            <a:spLocks noGrp="1"/>
          </p:cNvSpPr>
          <p:nvPr>
            <p:ph type="sldNum" sz="quarter" idx="12"/>
          </p:nvPr>
        </p:nvSpPr>
        <p:spPr/>
        <p:txBody>
          <a:bodyPr/>
          <a:lstStyle>
            <a:lvl1pPr>
              <a:defRPr>
                <a:solidFill>
                  <a:srgbClr val="5DD6EA"/>
                </a:solidFill>
              </a:defRPr>
            </a:lvl1pPr>
          </a:lstStyle>
          <a:p>
            <a:fld id="{B09A7BFD-80D3-4A03-A541-5CD13044E194}" type="slidenum">
              <a:rPr lang="en-GB" altLang="en-US"/>
              <a:pPr/>
              <a:t>‹#›</a:t>
            </a:fld>
            <a:endParaRPr lang="en-GB" altLang="en-US"/>
          </a:p>
        </p:txBody>
      </p:sp>
    </p:spTree>
    <p:extLst>
      <p:ext uri="{BB962C8B-B14F-4D97-AF65-F5344CB8AC3E}">
        <p14:creationId xmlns:p14="http://schemas.microsoft.com/office/powerpoint/2010/main" val="158732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3" name="Picture 12" descr="Page background6.jpg">
            <a:extLst>
              <a:ext uri="{FF2B5EF4-FFF2-40B4-BE49-F238E27FC236}">
                <a16:creationId xmlns:a16="http://schemas.microsoft.com/office/drawing/2014/main" id="{D4A2258C-B6F8-4E77-B042-399DBC3A5A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D9350C27-CBA7-41C2-8AA4-8A9899D587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1239046" y="1312300"/>
            <a:ext cx="6195220" cy="2640596"/>
          </a:xfrm>
        </p:spPr>
        <p:txBody>
          <a:bodyPr anchor="ctr"/>
          <a:lstStyle>
            <a:lvl1pPr algn="ctr">
              <a:lnSpc>
                <a:spcPct val="85000"/>
              </a:lnSpc>
              <a:defRPr sz="32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658FBE84-51B9-4CF2-B063-ED65276A3CFF}"/>
              </a:ext>
            </a:extLst>
          </p:cNvPr>
          <p:cNvSpPr>
            <a:spLocks noGrp="1"/>
          </p:cNvSpPr>
          <p:nvPr>
            <p:ph type="dt" sz="half" idx="10"/>
          </p:nvPr>
        </p:nvSpPr>
        <p:spPr/>
        <p:txBody>
          <a:bodyPr/>
          <a:lstStyle>
            <a:lvl1pPr>
              <a:defRPr>
                <a:solidFill>
                  <a:srgbClr val="5DD6EA"/>
                </a:solidFill>
              </a:defRPr>
            </a:lvl1pPr>
          </a:lstStyle>
          <a:p>
            <a:fld id="{C7DD4403-7999-4BCC-B96B-38BC5F335B1C}"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F52DA5A0-0792-48D8-9D8D-E6C52A309C03}"/>
              </a:ext>
            </a:extLst>
          </p:cNvPr>
          <p:cNvSpPr>
            <a:spLocks noGrp="1"/>
          </p:cNvSpPr>
          <p:nvPr>
            <p:ph type="ftr" sz="quarter" idx="11"/>
          </p:nvPr>
        </p:nvSpPr>
        <p:spPr/>
        <p:txBody>
          <a:bodyPr/>
          <a:lstStyle>
            <a:lvl1pPr>
              <a:defRPr>
                <a:solidFill>
                  <a:schemeClr val="bg2">
                    <a:lumMod val="60000"/>
                    <a:lumOff val="4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06702050-7B32-4C3D-8570-5F3140DB738C}"/>
              </a:ext>
            </a:extLst>
          </p:cNvPr>
          <p:cNvSpPr>
            <a:spLocks noGrp="1"/>
          </p:cNvSpPr>
          <p:nvPr>
            <p:ph type="sldNum" sz="quarter" idx="12"/>
          </p:nvPr>
        </p:nvSpPr>
        <p:spPr/>
        <p:txBody>
          <a:bodyPr/>
          <a:lstStyle>
            <a:lvl1pPr>
              <a:defRPr>
                <a:solidFill>
                  <a:srgbClr val="5DD6EA"/>
                </a:solidFill>
              </a:defRPr>
            </a:lvl1pPr>
          </a:lstStyle>
          <a:p>
            <a:fld id="{C2CEBCFD-EABF-4481-A47D-56EE89714F7F}" type="slidenum">
              <a:rPr lang="en-GB" altLang="en-US"/>
              <a:pPr/>
              <a:t>‹#›</a:t>
            </a:fld>
            <a:endParaRPr lang="en-GB" altLang="en-US"/>
          </a:p>
        </p:txBody>
      </p:sp>
    </p:spTree>
    <p:extLst>
      <p:ext uri="{BB962C8B-B14F-4D97-AF65-F5344CB8AC3E}">
        <p14:creationId xmlns:p14="http://schemas.microsoft.com/office/powerpoint/2010/main" val="41780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3" name="Picture 12" descr="Page background3.jpg">
            <a:extLst>
              <a:ext uri="{FF2B5EF4-FFF2-40B4-BE49-F238E27FC236}">
                <a16:creationId xmlns:a16="http://schemas.microsoft.com/office/drawing/2014/main" id="{B713E85E-778E-4EF9-BF14-30A01AE24E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5.png">
            <a:extLst>
              <a:ext uri="{FF2B5EF4-FFF2-40B4-BE49-F238E27FC236}">
                <a16:creationId xmlns:a16="http://schemas.microsoft.com/office/drawing/2014/main" id="{DDEA752E-880E-43BF-A04C-BC27E755075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26893" y="2106284"/>
            <a:ext cx="4024907" cy="2905985"/>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56930B1C-F296-45E3-8BA9-6EA971CE6AB7}"/>
              </a:ext>
            </a:extLst>
          </p:cNvPr>
          <p:cNvSpPr>
            <a:spLocks noGrp="1"/>
          </p:cNvSpPr>
          <p:nvPr>
            <p:ph type="dt" sz="half" idx="10"/>
          </p:nvPr>
        </p:nvSpPr>
        <p:spPr/>
        <p:txBody>
          <a:bodyPr/>
          <a:lstStyle>
            <a:lvl1pPr>
              <a:defRPr>
                <a:solidFill>
                  <a:srgbClr val="FFD494"/>
                </a:solidFill>
              </a:defRPr>
            </a:lvl1pPr>
          </a:lstStyle>
          <a:p>
            <a:fld id="{E823461B-40A1-4263-8FB4-7477544802E4}" type="datetimeFigureOut">
              <a:rPr lang="en-GB" altLang="en-US"/>
              <a:pPr/>
              <a:t>07/12/2021</a:t>
            </a:fld>
            <a:endParaRPr lang="en-GB" altLang="en-US"/>
          </a:p>
        </p:txBody>
      </p:sp>
      <p:sp>
        <p:nvSpPr>
          <p:cNvPr id="6" name="Footer Placeholder 4">
            <a:extLst>
              <a:ext uri="{FF2B5EF4-FFF2-40B4-BE49-F238E27FC236}">
                <a16:creationId xmlns:a16="http://schemas.microsoft.com/office/drawing/2014/main" id="{D7A83F93-2865-4D10-A0DD-29ECC69C65E9}"/>
              </a:ext>
            </a:extLst>
          </p:cNvPr>
          <p:cNvSpPr>
            <a:spLocks noGrp="1"/>
          </p:cNvSpPr>
          <p:nvPr>
            <p:ph type="ftr" sz="quarter" idx="11"/>
          </p:nvPr>
        </p:nvSpPr>
        <p:spPr/>
        <p:txBody>
          <a:bodyPr/>
          <a:lstStyle>
            <a:lvl1pPr>
              <a:defRPr>
                <a:solidFill>
                  <a:schemeClr val="accent1">
                    <a:lumMod val="40000"/>
                    <a:lumOff val="6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02B42C5E-77F0-4765-8A27-5FFDB99C84FA}"/>
              </a:ext>
            </a:extLst>
          </p:cNvPr>
          <p:cNvSpPr>
            <a:spLocks noGrp="1"/>
          </p:cNvSpPr>
          <p:nvPr>
            <p:ph type="sldNum" sz="quarter" idx="12"/>
          </p:nvPr>
        </p:nvSpPr>
        <p:spPr/>
        <p:txBody>
          <a:bodyPr/>
          <a:lstStyle>
            <a:lvl1pPr>
              <a:defRPr>
                <a:solidFill>
                  <a:srgbClr val="FFD494"/>
                </a:solidFill>
              </a:defRPr>
            </a:lvl1pPr>
          </a:lstStyle>
          <a:p>
            <a:fld id="{2DA92B78-1EFF-4740-9CB3-9D43E19DDB1B}" type="slidenum">
              <a:rPr lang="en-GB" altLang="en-US"/>
              <a:pPr/>
              <a:t>‹#›</a:t>
            </a:fld>
            <a:endParaRPr lang="en-GB" altLang="en-US"/>
          </a:p>
        </p:txBody>
      </p:sp>
    </p:spTree>
    <p:extLst>
      <p:ext uri="{BB962C8B-B14F-4D97-AF65-F5344CB8AC3E}">
        <p14:creationId xmlns:p14="http://schemas.microsoft.com/office/powerpoint/2010/main" val="313705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CE2D1-479C-4CC0-92F8-73532C71EA96}"/>
              </a:ext>
            </a:extLst>
          </p:cNvPr>
          <p:cNvSpPr>
            <a:spLocks noGrp="1"/>
          </p:cNvSpPr>
          <p:nvPr>
            <p:ph type="title"/>
          </p:nvPr>
        </p:nvSpPr>
        <p:spPr>
          <a:xfrm>
            <a:off x="1096963" y="287341"/>
            <a:ext cx="10058400" cy="1449387"/>
          </a:xfrm>
          <a:prstGeom prst="rect">
            <a:avLst/>
          </a:prstGeom>
        </p:spPr>
        <p:txBody>
          <a:bodyPr vert="horz" lIns="91440" tIns="45720" rIns="91440" bIns="45720" rtlCol="0" anchor="b">
            <a:normAutofit/>
          </a:bodyPr>
          <a:lstStyle/>
          <a:p>
            <a:r>
              <a:rPr lang="en-GB"/>
              <a:t>Click to edit Master title style</a:t>
            </a:r>
            <a:endParaRPr lang="en-US"/>
          </a:p>
        </p:txBody>
      </p:sp>
      <p:sp>
        <p:nvSpPr>
          <p:cNvPr id="1027" name="Text Placeholder 2">
            <a:extLst>
              <a:ext uri="{FF2B5EF4-FFF2-40B4-BE49-F238E27FC236}">
                <a16:creationId xmlns:a16="http://schemas.microsoft.com/office/drawing/2014/main" id="{DFB2F0AE-1AE6-491F-9F5A-9DDA90CB0AE5}"/>
              </a:ext>
            </a:extLst>
          </p:cNvPr>
          <p:cNvSpPr>
            <a:spLocks noGrp="1"/>
          </p:cNvSpPr>
          <p:nvPr>
            <p:ph type="body" idx="1"/>
          </p:nvPr>
        </p:nvSpPr>
        <p:spPr bwMode="auto">
          <a:xfrm>
            <a:off x="1096963" y="1846266"/>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cxnSp>
        <p:nvCxnSpPr>
          <p:cNvPr id="10" name="Straight Connector 9">
            <a:extLst>
              <a:ext uri="{FF2B5EF4-FFF2-40B4-BE49-F238E27FC236}">
                <a16:creationId xmlns:a16="http://schemas.microsoft.com/office/drawing/2014/main" id="{6671C4D1-7701-4748-AF43-06DCE4EE8EDA}"/>
              </a:ext>
            </a:extLst>
          </p:cNvPr>
          <p:cNvCxnSpPr/>
          <p:nvPr/>
        </p:nvCxnSpPr>
        <p:spPr>
          <a:xfrm>
            <a:off x="1193800" y="1738313"/>
            <a:ext cx="9966325" cy="0"/>
          </a:xfrm>
          <a:prstGeom prst="line">
            <a:avLst/>
          </a:prstGeom>
          <a:ln/>
        </p:spPr>
        <p:style>
          <a:lnRef idx="1">
            <a:schemeClr val="accent6"/>
          </a:lnRef>
          <a:fillRef idx="0">
            <a:schemeClr val="accent6"/>
          </a:fillRef>
          <a:effectRef idx="0">
            <a:schemeClr val="accent6"/>
          </a:effectRef>
          <a:fontRef idx="minor">
            <a:schemeClr val="tx1"/>
          </a:fontRef>
        </p:style>
      </p:cxnSp>
      <p:sp>
        <p:nvSpPr>
          <p:cNvPr id="11" name="Date Placeholder 3">
            <a:extLst>
              <a:ext uri="{FF2B5EF4-FFF2-40B4-BE49-F238E27FC236}">
                <a16:creationId xmlns:a16="http://schemas.microsoft.com/office/drawing/2014/main" id="{11BDE331-732C-444A-B123-2D58E444844C}"/>
              </a:ext>
            </a:extLst>
          </p:cNvPr>
          <p:cNvSpPr>
            <a:spLocks noGrp="1"/>
          </p:cNvSpPr>
          <p:nvPr>
            <p:ph type="dt" sz="half" idx="2"/>
          </p:nvPr>
        </p:nvSpPr>
        <p:spPr>
          <a:xfrm>
            <a:off x="1096964" y="6459542"/>
            <a:ext cx="2473325"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tx2"/>
                </a:solidFill>
                <a:latin typeface="Arial" panose="020B0604020202020204" pitchFamily="34" charset="0"/>
                <a:cs typeface="Arial" panose="020B0604020202020204" pitchFamily="34" charset="0"/>
              </a:defRPr>
            </a:lvl1pPr>
          </a:lstStyle>
          <a:p>
            <a:fld id="{53531BDD-85C3-4205-9F82-0F6EB2A8226F}" type="datetimeFigureOut">
              <a:rPr lang="en-GB" altLang="en-US"/>
              <a:pPr/>
              <a:t>07/12/2021</a:t>
            </a:fld>
            <a:endParaRPr lang="en-GB" altLang="en-US"/>
          </a:p>
        </p:txBody>
      </p:sp>
      <p:sp>
        <p:nvSpPr>
          <p:cNvPr id="12" name="Footer Placeholder 4">
            <a:extLst>
              <a:ext uri="{FF2B5EF4-FFF2-40B4-BE49-F238E27FC236}">
                <a16:creationId xmlns:a16="http://schemas.microsoft.com/office/drawing/2014/main" id="{0BADCF33-B6A1-4172-8096-6E9A3380E758}"/>
              </a:ext>
            </a:extLst>
          </p:cNvPr>
          <p:cNvSpPr>
            <a:spLocks noGrp="1"/>
          </p:cNvSpPr>
          <p:nvPr>
            <p:ph type="ftr" sz="quarter" idx="3"/>
          </p:nvPr>
        </p:nvSpPr>
        <p:spPr>
          <a:xfrm>
            <a:off x="3686178" y="6459542"/>
            <a:ext cx="4822825" cy="365125"/>
          </a:xfrm>
          <a:prstGeom prst="rect">
            <a:avLst/>
          </a:prstGeom>
        </p:spPr>
        <p:txBody>
          <a:bodyPr/>
          <a:lstStyle>
            <a:lvl1pPr fontAlgn="auto">
              <a:spcBef>
                <a:spcPts val="0"/>
              </a:spcBef>
              <a:spcAft>
                <a:spcPts val="0"/>
              </a:spcAft>
              <a:defRPr sz="1000">
                <a:solidFill>
                  <a:schemeClr val="tx2"/>
                </a:solidFill>
                <a:latin typeface="Arial"/>
                <a:ea typeface="+mn-ea"/>
                <a:cs typeface="Arial"/>
              </a:defRPr>
            </a:lvl1pPr>
          </a:lstStyle>
          <a:p>
            <a:pPr>
              <a:defRPr/>
            </a:pPr>
            <a:endParaRPr lang="en-GB"/>
          </a:p>
        </p:txBody>
      </p:sp>
      <p:sp>
        <p:nvSpPr>
          <p:cNvPr id="9" name="Slide Number Placeholder 5">
            <a:extLst>
              <a:ext uri="{FF2B5EF4-FFF2-40B4-BE49-F238E27FC236}">
                <a16:creationId xmlns:a16="http://schemas.microsoft.com/office/drawing/2014/main" id="{53DD02F4-33F3-4F41-8CB3-39B18CD9E6BE}"/>
              </a:ext>
            </a:extLst>
          </p:cNvPr>
          <p:cNvSpPr>
            <a:spLocks noGrp="1"/>
          </p:cNvSpPr>
          <p:nvPr>
            <p:ph type="sldNum" sz="quarter" idx="4"/>
          </p:nvPr>
        </p:nvSpPr>
        <p:spPr>
          <a:xfrm>
            <a:off x="8612190" y="6457954"/>
            <a:ext cx="1312863"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tx2"/>
                </a:solidFill>
              </a:defRPr>
            </a:lvl1pPr>
          </a:lstStyle>
          <a:p>
            <a:fld id="{11AFFCBD-9BE5-4FE3-9DDA-84E0A871D418}" type="slidenum">
              <a:rPr lang="en-GB" altLang="en-US"/>
              <a:pPr/>
              <a:t>‹#›</a:t>
            </a:fld>
            <a:endParaRPr lang="en-GB" altLang="en-US"/>
          </a:p>
        </p:txBody>
      </p:sp>
      <p:pic>
        <p:nvPicPr>
          <p:cNvPr id="1032" name="Picture 3" descr="F&amp;BF_Sec logo_Set 2.1.png">
            <a:extLst>
              <a:ext uri="{FF2B5EF4-FFF2-40B4-BE49-F238E27FC236}">
                <a16:creationId xmlns:a16="http://schemas.microsoft.com/office/drawing/2014/main" id="{FF490F64-8C48-4A0D-AC23-12BD16D9D406}"/>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104" r:id="rId5"/>
    <p:sldLayoutId id="2147484089" r:id="rId6"/>
    <p:sldLayoutId id="2147484090" r:id="rId7"/>
    <p:sldLayoutId id="2147484091" r:id="rId8"/>
    <p:sldLayoutId id="2147484092" r:id="rId9"/>
    <p:sldLayoutId id="2147484102" r:id="rId10"/>
    <p:sldLayoutId id="2147484101" r:id="rId11"/>
    <p:sldLayoutId id="2147484093" r:id="rId12"/>
    <p:sldLayoutId id="2147484100" r:id="rId13"/>
    <p:sldLayoutId id="2147484103" r:id="rId14"/>
    <p:sldLayoutId id="2147484080" r:id="rId15"/>
    <p:sldLayoutId id="2147484081" r:id="rId16"/>
    <p:sldLayoutId id="2147484082" r:id="rId17"/>
    <p:sldLayoutId id="2147484083" r:id="rId18"/>
    <p:sldLayoutId id="2147484094" r:id="rId19"/>
    <p:sldLayoutId id="2147484106" r:id="rId20"/>
    <p:sldLayoutId id="2147484095" r:id="rId21"/>
    <p:sldLayoutId id="2147484105" r:id="rId22"/>
    <p:sldLayoutId id="2147484084" r:id="rId23"/>
    <p:sldLayoutId id="2147484096" r:id="rId24"/>
  </p:sldLayoutIdLst>
  <p:txStyles>
    <p:titleStyle>
      <a:lvl1pPr algn="l" rtl="0" eaLnBrk="0" fontAlgn="base" hangingPunct="0">
        <a:lnSpc>
          <a:spcPct val="85000"/>
        </a:lnSpc>
        <a:spcBef>
          <a:spcPct val="0"/>
        </a:spcBef>
        <a:spcAft>
          <a:spcPct val="0"/>
        </a:spcAft>
        <a:defRPr sz="4800" kern="1200" spc="-51">
          <a:solidFill>
            <a:schemeClr val="tx1"/>
          </a:solidFill>
          <a:latin typeface="Arial"/>
          <a:ea typeface="ＭＳ Ｐゴシック" charset="0"/>
          <a:cs typeface="Arial"/>
        </a:defRPr>
      </a:lvl1pPr>
      <a:lvl2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2pPr>
      <a:lvl3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3pPr>
      <a:lvl4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4pPr>
      <a:lvl5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5pPr>
      <a:lvl6pPr marL="457189" algn="l" rtl="0" fontAlgn="base">
        <a:lnSpc>
          <a:spcPct val="85000"/>
        </a:lnSpc>
        <a:spcBef>
          <a:spcPct val="0"/>
        </a:spcBef>
        <a:spcAft>
          <a:spcPct val="0"/>
        </a:spcAft>
        <a:defRPr sz="4800">
          <a:solidFill>
            <a:srgbClr val="636870"/>
          </a:solidFill>
          <a:latin typeface="Arial" charset="0"/>
          <a:ea typeface="ＭＳ Ｐゴシック" charset="0"/>
        </a:defRPr>
      </a:lvl6pPr>
      <a:lvl7pPr marL="914377" algn="l" rtl="0" fontAlgn="base">
        <a:lnSpc>
          <a:spcPct val="85000"/>
        </a:lnSpc>
        <a:spcBef>
          <a:spcPct val="0"/>
        </a:spcBef>
        <a:spcAft>
          <a:spcPct val="0"/>
        </a:spcAft>
        <a:defRPr sz="4800">
          <a:solidFill>
            <a:srgbClr val="636870"/>
          </a:solidFill>
          <a:latin typeface="Arial" charset="0"/>
          <a:ea typeface="ＭＳ Ｐゴシック" charset="0"/>
        </a:defRPr>
      </a:lvl7pPr>
      <a:lvl8pPr marL="1371566" algn="l" rtl="0" fontAlgn="base">
        <a:lnSpc>
          <a:spcPct val="85000"/>
        </a:lnSpc>
        <a:spcBef>
          <a:spcPct val="0"/>
        </a:spcBef>
        <a:spcAft>
          <a:spcPct val="0"/>
        </a:spcAft>
        <a:defRPr sz="4800">
          <a:solidFill>
            <a:srgbClr val="636870"/>
          </a:solidFill>
          <a:latin typeface="Arial" charset="0"/>
          <a:ea typeface="ＭＳ Ｐゴシック" charset="0"/>
        </a:defRPr>
      </a:lvl8pPr>
      <a:lvl9pPr marL="1828754" algn="l" rtl="0" fontAlgn="base">
        <a:lnSpc>
          <a:spcPct val="85000"/>
        </a:lnSpc>
        <a:spcBef>
          <a:spcPct val="0"/>
        </a:spcBef>
        <a:spcAft>
          <a:spcPct val="0"/>
        </a:spcAft>
        <a:defRPr sz="4800">
          <a:solidFill>
            <a:srgbClr val="636870"/>
          </a:solidFill>
          <a:latin typeface="Arial" charset="0"/>
          <a:ea typeface="ＭＳ Ｐゴシック" charset="0"/>
        </a:defRPr>
      </a:lvl9pPr>
    </p:titleStyle>
    <p:bodyStyle>
      <a:lvl1pPr marL="90486" indent="-90486"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Arial"/>
          <a:ea typeface="ＭＳ Ｐゴシック" charset="0"/>
          <a:cs typeface="Arial"/>
        </a:defRPr>
      </a:lvl1pPr>
      <a:lvl2pPr marL="382578"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chemeClr val="tx1"/>
          </a:solidFill>
          <a:latin typeface="Arial"/>
          <a:ea typeface="ＭＳ Ｐゴシック" charset="0"/>
          <a:cs typeface="Arial"/>
        </a:defRPr>
      </a:lvl2pPr>
      <a:lvl3pPr marL="566724"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3pPr>
      <a:lvl4pPr marL="749281"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4pPr>
      <a:lvl5pPr marL="931839"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ESrNn9N4itk&amp;t=1s"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75C6-4ECB-48E9-8E19-F74699B814A1}"/>
              </a:ext>
            </a:extLst>
          </p:cNvPr>
          <p:cNvSpPr>
            <a:spLocks noGrp="1"/>
          </p:cNvSpPr>
          <p:nvPr>
            <p:ph type="ctrTitle"/>
          </p:nvPr>
        </p:nvSpPr>
        <p:spPr>
          <a:xfrm>
            <a:off x="1012727" y="-576774"/>
            <a:ext cx="10408920" cy="3221502"/>
          </a:xfrm>
        </p:spPr>
        <p:txBody>
          <a:bodyPr anchor="ctr" anchorCtr="0">
            <a:normAutofit/>
          </a:bodyPr>
          <a:lstStyle/>
          <a:p>
            <a:pPr algn="ctr"/>
            <a:br>
              <a:rPr lang="en-GB" sz="9600" dirty="0">
                <a:latin typeface="HelveticaNeueLT Std" panose="020B0604020202020204" pitchFamily="34" charset="0"/>
              </a:rPr>
            </a:br>
            <a:r>
              <a:rPr lang="en-GB" sz="9600" dirty="0">
                <a:solidFill>
                  <a:srgbClr val="002060"/>
                </a:solidFill>
                <a:latin typeface="HelveticaNeueLT Std"/>
                <a:ea typeface="ＭＳ Ｐゴシック"/>
              </a:rPr>
              <a:t>What is Identity? </a:t>
            </a:r>
            <a:endParaRPr lang="en-US" sz="4000" dirty="0">
              <a:solidFill>
                <a:schemeClr val="bg1"/>
              </a:solidFill>
              <a:latin typeface="HelveticaNeueLT Std Lt" panose="020B0403020202020204" pitchFamily="34" charset="0"/>
            </a:endParaRPr>
          </a:p>
        </p:txBody>
      </p:sp>
      <p:pic>
        <p:nvPicPr>
          <p:cNvPr id="6" name="Picture 6">
            <a:extLst>
              <a:ext uri="{FF2B5EF4-FFF2-40B4-BE49-F238E27FC236}">
                <a16:creationId xmlns:a16="http://schemas.microsoft.com/office/drawing/2014/main" id="{97154DBA-70A3-49F5-A784-C7776E9B8233}"/>
              </a:ext>
            </a:extLst>
          </p:cNvPr>
          <p:cNvPicPr>
            <a:picLocks noChangeAspect="1"/>
          </p:cNvPicPr>
          <p:nvPr/>
        </p:nvPicPr>
        <p:blipFill>
          <a:blip r:embed="rId2"/>
          <a:stretch>
            <a:fillRect/>
          </a:stretch>
        </p:blipFill>
        <p:spPr>
          <a:xfrm>
            <a:off x="138023" y="5304706"/>
            <a:ext cx="2743200" cy="1309421"/>
          </a:xfrm>
          <a:prstGeom prst="rect">
            <a:avLst/>
          </a:prstGeom>
        </p:spPr>
      </p:pic>
      <p:sp>
        <p:nvSpPr>
          <p:cNvPr id="3" name="Rectangle 2">
            <a:extLst>
              <a:ext uri="{FF2B5EF4-FFF2-40B4-BE49-F238E27FC236}">
                <a16:creationId xmlns:a16="http://schemas.microsoft.com/office/drawing/2014/main" id="{1744E301-3453-41C2-931D-947E1A2F4EFE}"/>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7" name="Picture 6" descr="Circle of smiling faces of children with heads together looking downwards">
            <a:extLst>
              <a:ext uri="{FF2B5EF4-FFF2-40B4-BE49-F238E27FC236}">
                <a16:creationId xmlns:a16="http://schemas.microsoft.com/office/drawing/2014/main" id="{7D2A3E9B-7364-4F24-8E2F-5EB576E6C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088" y="2503250"/>
            <a:ext cx="4827449" cy="3221502"/>
          </a:xfrm>
          <a:prstGeom prst="rect">
            <a:avLst/>
          </a:prstGeom>
        </p:spPr>
      </p:pic>
    </p:spTree>
    <p:extLst>
      <p:ext uri="{BB962C8B-B14F-4D97-AF65-F5344CB8AC3E}">
        <p14:creationId xmlns:p14="http://schemas.microsoft.com/office/powerpoint/2010/main" val="781711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2DF6C3A1-1AD4-48F5-B399-13F55BA0DC53}"/>
              </a:ext>
            </a:extLst>
          </p:cNvPr>
          <p:cNvSpPr txBox="1"/>
          <p:nvPr/>
        </p:nvSpPr>
        <p:spPr>
          <a:xfrm>
            <a:off x="483457" y="484936"/>
            <a:ext cx="3148149" cy="1200329"/>
          </a:xfrm>
          <a:prstGeom prst="rect">
            <a:avLst/>
          </a:prstGeom>
          <a:noFill/>
        </p:spPr>
        <p:txBody>
          <a:bodyPr wrap="square" rtlCol="0">
            <a:spAutoFit/>
          </a:bodyPr>
          <a:lstStyle/>
          <a:p>
            <a:r>
              <a:rPr lang="en-GB" sz="3600" b="1" dirty="0">
                <a:solidFill>
                  <a:srgbClr val="002060"/>
                </a:solidFill>
                <a:latin typeface="HelveticaNeueLT Std" panose="020B0604020202020204" pitchFamily="34" charset="0"/>
              </a:rPr>
              <a:t>Identity thoughts </a:t>
            </a:r>
          </a:p>
        </p:txBody>
      </p:sp>
      <p:sp>
        <p:nvSpPr>
          <p:cNvPr id="5" name="TextBox 4">
            <a:extLst>
              <a:ext uri="{FF2B5EF4-FFF2-40B4-BE49-F238E27FC236}">
                <a16:creationId xmlns:a16="http://schemas.microsoft.com/office/drawing/2014/main" id="{E8BFD215-086E-479E-B38E-7A423C8CC67C}"/>
              </a:ext>
            </a:extLst>
          </p:cNvPr>
          <p:cNvSpPr txBox="1"/>
          <p:nvPr/>
        </p:nvSpPr>
        <p:spPr>
          <a:xfrm>
            <a:off x="4215213" y="372394"/>
            <a:ext cx="6954982" cy="4893647"/>
          </a:xfrm>
          <a:prstGeom prst="rect">
            <a:avLst/>
          </a:prstGeom>
          <a:noFill/>
        </p:spPr>
        <p:txBody>
          <a:bodyPr wrap="square" rtlCol="0" anchor="t">
            <a:spAutoFit/>
          </a:bodyPr>
          <a:lstStyle/>
          <a:p>
            <a:pPr marL="285750" indent="-285750">
              <a:buFont typeface="Arial" panose="020B0604020202020204" pitchFamily="34" charset="0"/>
              <a:buChar char="•"/>
            </a:pPr>
            <a:r>
              <a:rPr lang="en-GB" sz="2400" b="1" dirty="0">
                <a:solidFill>
                  <a:srgbClr val="002060"/>
                </a:solidFill>
                <a:latin typeface="HelveticaNeueLT Std"/>
                <a:ea typeface="ＭＳ Ｐゴシック"/>
              </a:rPr>
              <a:t>Our identity is what makes us who we are </a:t>
            </a:r>
            <a:endParaRPr lang="en-GB" sz="2400" b="1" dirty="0">
              <a:solidFill>
                <a:srgbClr val="002060"/>
              </a:solidFill>
              <a:latin typeface="HelveticaNeueLT Std" panose="020B0604020202020204" pitchFamily="34" charset="0"/>
            </a:endParaRPr>
          </a:p>
          <a:p>
            <a:pPr marL="285750" indent="-285750">
              <a:buFont typeface="Arial" panose="020B0604020202020204" pitchFamily="34" charset="0"/>
              <a:buChar char="•"/>
            </a:pPr>
            <a:endParaRPr lang="en-GB" sz="2400" b="1" dirty="0">
              <a:solidFill>
                <a:srgbClr val="002060"/>
              </a:solidFill>
              <a:latin typeface="HelveticaNeueLT Std" panose="020B0604020202020204" pitchFamily="34" charset="0"/>
            </a:endParaRPr>
          </a:p>
          <a:p>
            <a:pPr marL="285750" indent="-285750">
              <a:buFont typeface="Arial" panose="020B0604020202020204" pitchFamily="34" charset="0"/>
              <a:buChar char="•"/>
            </a:pPr>
            <a:r>
              <a:rPr lang="en-GB" sz="2400" b="1" dirty="0">
                <a:solidFill>
                  <a:srgbClr val="002060"/>
                </a:solidFill>
                <a:latin typeface="HelveticaNeueLT Std"/>
                <a:ea typeface="ＭＳ Ｐゴシック"/>
              </a:rPr>
              <a:t>All the things that make us ‘us’ </a:t>
            </a:r>
            <a:endParaRPr lang="en-GB" sz="2400" b="1" dirty="0">
              <a:solidFill>
                <a:srgbClr val="002060"/>
              </a:solidFill>
              <a:latin typeface="HelveticaNeueLT Std" panose="020B0604020202020204" pitchFamily="34" charset="0"/>
            </a:endParaRPr>
          </a:p>
          <a:p>
            <a:pPr marL="285750" indent="-285750">
              <a:buFont typeface="Arial" panose="020B0604020202020204" pitchFamily="34" charset="0"/>
              <a:buChar char="•"/>
            </a:pPr>
            <a:endParaRPr lang="en-GB" sz="2400" b="1" dirty="0">
              <a:solidFill>
                <a:srgbClr val="002060"/>
              </a:solidFill>
              <a:latin typeface="HelveticaNeueLT Std" panose="020B0604020202020204" pitchFamily="34" charset="0"/>
            </a:endParaRPr>
          </a:p>
          <a:p>
            <a:pPr marL="285750" indent="-285750">
              <a:buFont typeface="Arial" panose="020B0604020202020204" pitchFamily="34" charset="0"/>
              <a:buChar char="•"/>
            </a:pPr>
            <a:r>
              <a:rPr lang="en-GB" sz="2400" b="1" dirty="0">
                <a:solidFill>
                  <a:srgbClr val="002060"/>
                </a:solidFill>
                <a:latin typeface="HelveticaNeueLT Std"/>
                <a:ea typeface="ＭＳ Ｐゴシック"/>
              </a:rPr>
              <a:t>Everybody’s identity is unique. There are no two people in the world with the same identity – not even twins! </a:t>
            </a:r>
            <a:endParaRPr lang="en-GB" sz="2400" b="1" dirty="0">
              <a:solidFill>
                <a:srgbClr val="002060"/>
              </a:solidFill>
              <a:latin typeface="HelveticaNeueLT Std" panose="020B0604020202020204" pitchFamily="34" charset="0"/>
            </a:endParaRPr>
          </a:p>
          <a:p>
            <a:pPr marL="285750" indent="-285750">
              <a:buFont typeface="Arial" panose="020B0604020202020204" pitchFamily="34" charset="0"/>
              <a:buChar char="•"/>
            </a:pPr>
            <a:endParaRPr lang="en-GB" sz="2400" b="1" dirty="0">
              <a:solidFill>
                <a:srgbClr val="002060"/>
              </a:solidFill>
              <a:latin typeface="HelveticaNeueLT Std" panose="020B0604020202020204" pitchFamily="34" charset="0"/>
            </a:endParaRPr>
          </a:p>
          <a:p>
            <a:pPr marL="285750" indent="-285750">
              <a:buFont typeface="Arial" panose="020B0604020202020204" pitchFamily="34" charset="0"/>
              <a:buChar char="•"/>
            </a:pPr>
            <a:r>
              <a:rPr lang="en-GB" sz="2400" b="1" dirty="0">
                <a:solidFill>
                  <a:srgbClr val="002060"/>
                </a:solidFill>
                <a:latin typeface="HelveticaNeueLT Std"/>
                <a:ea typeface="ＭＳ Ｐゴシック"/>
              </a:rPr>
              <a:t>Some parts of our identity might be the same as other people’s </a:t>
            </a:r>
            <a:endParaRPr lang="en-GB" sz="2400" b="1" dirty="0">
              <a:solidFill>
                <a:srgbClr val="002060"/>
              </a:solidFill>
              <a:latin typeface="HelveticaNeueLT Std" panose="020B0604020202020204" pitchFamily="34" charset="0"/>
            </a:endParaRPr>
          </a:p>
          <a:p>
            <a:pPr marL="285750" indent="-285750">
              <a:buFont typeface="Arial" panose="020B0604020202020204" pitchFamily="34" charset="0"/>
              <a:buChar char="•"/>
            </a:pPr>
            <a:endParaRPr lang="en-GB" sz="2400" b="1" dirty="0">
              <a:solidFill>
                <a:srgbClr val="002060"/>
              </a:solidFill>
              <a:latin typeface="HelveticaNeueLT Std" panose="020B0604020202020204" pitchFamily="34" charset="0"/>
            </a:endParaRPr>
          </a:p>
          <a:p>
            <a:pPr marL="285750" indent="-285750">
              <a:buFont typeface="Arial" panose="020B0604020202020204" pitchFamily="34" charset="0"/>
              <a:buChar char="•"/>
            </a:pPr>
            <a:r>
              <a:rPr lang="en-GB" sz="2400" b="1" dirty="0">
                <a:solidFill>
                  <a:srgbClr val="002060"/>
                </a:solidFill>
                <a:latin typeface="HelveticaNeueLT Std"/>
                <a:ea typeface="ＭＳ Ｐゴシック"/>
              </a:rPr>
              <a:t>Our similarities and difference are things to be celebrated</a:t>
            </a:r>
            <a:endParaRPr lang="en-GB" sz="2400" dirty="0">
              <a:latin typeface="HelveticaNeueLT Std"/>
              <a:ea typeface="ＭＳ Ｐゴシック"/>
            </a:endParaRPr>
          </a:p>
        </p:txBody>
      </p:sp>
      <p:pic>
        <p:nvPicPr>
          <p:cNvPr id="8" name="Graphic 7" descr="Question Mark with solid fill">
            <a:extLst>
              <a:ext uri="{FF2B5EF4-FFF2-40B4-BE49-F238E27FC236}">
                <a16:creationId xmlns:a16="http://schemas.microsoft.com/office/drawing/2014/main" id="{713AACE0-3B49-46AB-B039-2042113459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926" y="2250546"/>
            <a:ext cx="1526345" cy="1526345"/>
          </a:xfrm>
          <a:prstGeom prst="rect">
            <a:avLst/>
          </a:prstGeom>
        </p:spPr>
      </p:pic>
    </p:spTree>
    <p:extLst>
      <p:ext uri="{BB962C8B-B14F-4D97-AF65-F5344CB8AC3E}">
        <p14:creationId xmlns:p14="http://schemas.microsoft.com/office/powerpoint/2010/main" val="1228841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2DF6C3A1-1AD4-48F5-B399-13F55BA0DC53}"/>
              </a:ext>
            </a:extLst>
          </p:cNvPr>
          <p:cNvSpPr txBox="1"/>
          <p:nvPr/>
        </p:nvSpPr>
        <p:spPr>
          <a:xfrm>
            <a:off x="483457" y="484936"/>
            <a:ext cx="3148149" cy="646331"/>
          </a:xfrm>
          <a:prstGeom prst="rect">
            <a:avLst/>
          </a:prstGeom>
          <a:noFill/>
        </p:spPr>
        <p:txBody>
          <a:bodyPr wrap="square" rtlCol="0">
            <a:spAutoFit/>
          </a:bodyPr>
          <a:lstStyle/>
          <a:p>
            <a:r>
              <a:rPr lang="en-GB" sz="3600" b="1" dirty="0">
                <a:solidFill>
                  <a:srgbClr val="002060"/>
                </a:solidFill>
                <a:latin typeface="HelveticaNeueLT Std" panose="020B0604020202020204" pitchFamily="34" charset="0"/>
              </a:rPr>
              <a:t>Next lesson..</a:t>
            </a:r>
          </a:p>
        </p:txBody>
      </p:sp>
      <p:sp>
        <p:nvSpPr>
          <p:cNvPr id="5" name="TextBox 4">
            <a:extLst>
              <a:ext uri="{FF2B5EF4-FFF2-40B4-BE49-F238E27FC236}">
                <a16:creationId xmlns:a16="http://schemas.microsoft.com/office/drawing/2014/main" id="{E8BFD215-086E-479E-B38E-7A423C8CC67C}"/>
              </a:ext>
            </a:extLst>
          </p:cNvPr>
          <p:cNvSpPr txBox="1"/>
          <p:nvPr/>
        </p:nvSpPr>
        <p:spPr>
          <a:xfrm>
            <a:off x="4215213" y="372394"/>
            <a:ext cx="6954982" cy="1569660"/>
          </a:xfrm>
          <a:prstGeom prst="rect">
            <a:avLst/>
          </a:prstGeom>
          <a:noFill/>
        </p:spPr>
        <p:txBody>
          <a:bodyPr wrap="square" rtlCol="0" anchor="t">
            <a:spAutoFit/>
          </a:bodyPr>
          <a:lstStyle/>
          <a:p>
            <a:r>
              <a:rPr lang="en-GB" sz="2400" b="1" dirty="0">
                <a:solidFill>
                  <a:srgbClr val="002060"/>
                </a:solidFill>
                <a:latin typeface="HelveticaNeueLT Std"/>
                <a:ea typeface="ＭＳ Ｐゴシック"/>
              </a:rPr>
              <a:t>Next lesson we are going make our own backpack and explore the things about us that can be seen, but also the things about us that can’t be seen.</a:t>
            </a:r>
            <a:endParaRPr lang="en-GB" sz="2400" dirty="0">
              <a:latin typeface="HelveticaNeueLT Std"/>
              <a:ea typeface="ＭＳ Ｐゴシック"/>
            </a:endParaRPr>
          </a:p>
        </p:txBody>
      </p:sp>
      <p:pic>
        <p:nvPicPr>
          <p:cNvPr id="4" name="Picture 3" descr="Rear view of person wearing jeans and child wearing backpack holding hands">
            <a:extLst>
              <a:ext uri="{FF2B5EF4-FFF2-40B4-BE49-F238E27FC236}">
                <a16:creationId xmlns:a16="http://schemas.microsoft.com/office/drawing/2014/main" id="{D82F1F9C-D94C-4D18-9DA9-E2374D56F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687" y="2321881"/>
            <a:ext cx="5448300" cy="3632200"/>
          </a:xfrm>
          <a:prstGeom prst="rect">
            <a:avLst/>
          </a:prstGeom>
        </p:spPr>
      </p:pic>
    </p:spTree>
    <p:extLst>
      <p:ext uri="{BB962C8B-B14F-4D97-AF65-F5344CB8AC3E}">
        <p14:creationId xmlns:p14="http://schemas.microsoft.com/office/powerpoint/2010/main" val="3287739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323D97F-C203-4E0C-8D91-515F34098518}"/>
              </a:ext>
            </a:extLst>
          </p:cNvPr>
          <p:cNvSpPr>
            <a:spLocks noGrp="1"/>
          </p:cNvSpPr>
          <p:nvPr>
            <p:ph idx="1"/>
          </p:nvPr>
        </p:nvSpPr>
        <p:spPr>
          <a:xfrm>
            <a:off x="953506" y="2154029"/>
            <a:ext cx="10058400" cy="4023360"/>
          </a:xfrm>
        </p:spPr>
        <p:txBody>
          <a:bodyPr vert="horz" wrap="square" lIns="0" tIns="45720" rIns="0" bIns="45720" numCol="1" rtlCol="0" anchor="t" anchorCtr="0" compatLnSpc="1">
            <a:prstTxWarp prst="textNoShape">
              <a:avLst/>
            </a:prstTxWarp>
            <a:noAutofit/>
          </a:bodyPr>
          <a:lstStyle/>
          <a:p>
            <a:pPr marL="0" marR="71755" indent="0">
              <a:lnSpc>
                <a:spcPct val="100000"/>
              </a:lnSpc>
              <a:spcAft>
                <a:spcPts val="0"/>
              </a:spcAft>
              <a:buNone/>
            </a:pPr>
            <a:r>
              <a:rPr lang="en-US" sz="4000" dirty="0">
                <a:solidFill>
                  <a:srgbClr val="002060"/>
                </a:solidFill>
                <a:ea typeface="ＭＳ Ｐゴシック"/>
              </a:rPr>
              <a:t>Today we are going to talk about the word 'Identity'.  What makes you </a:t>
            </a:r>
            <a:r>
              <a:rPr lang="en-US" sz="4000" dirty="0" err="1">
                <a:solidFill>
                  <a:srgbClr val="002060"/>
                </a:solidFill>
                <a:ea typeface="ＭＳ Ｐゴシック"/>
              </a:rPr>
              <a:t>YOU</a:t>
            </a:r>
            <a:r>
              <a:rPr lang="en-US" sz="4000" dirty="0">
                <a:solidFill>
                  <a:srgbClr val="002060"/>
                </a:solidFill>
                <a:ea typeface="ＭＳ Ｐゴシック"/>
              </a:rPr>
              <a:t>!</a:t>
            </a:r>
            <a:endParaRPr lang="en-US" sz="4000" dirty="0">
              <a:solidFill>
                <a:srgbClr val="002060"/>
              </a:solidFill>
            </a:endParaRPr>
          </a:p>
          <a:p>
            <a:pPr marL="0" marR="71755" indent="0">
              <a:lnSpc>
                <a:spcPct val="100000"/>
              </a:lnSpc>
              <a:spcAft>
                <a:spcPts val="0"/>
              </a:spcAft>
              <a:buNone/>
            </a:pPr>
            <a:endParaRPr lang="en-US" sz="4000" dirty="0">
              <a:solidFill>
                <a:srgbClr val="002060"/>
              </a:solidFill>
            </a:endParaRPr>
          </a:p>
          <a:p>
            <a:pPr marL="0" marR="71755" indent="0">
              <a:lnSpc>
                <a:spcPct val="100000"/>
              </a:lnSpc>
              <a:spcAft>
                <a:spcPts val="0"/>
              </a:spcAft>
              <a:buNone/>
            </a:pPr>
            <a:endParaRPr lang="en-US" sz="1100" dirty="0">
              <a:solidFill>
                <a:srgbClr val="002060"/>
              </a:solidFill>
            </a:endParaRPr>
          </a:p>
          <a:p>
            <a:pPr marL="0" marR="71755" indent="0">
              <a:lnSpc>
                <a:spcPct val="100000"/>
              </a:lnSpc>
              <a:spcAft>
                <a:spcPts val="0"/>
              </a:spcAft>
              <a:buNone/>
            </a:pPr>
            <a:endParaRPr lang="en-GB" sz="1100" dirty="0">
              <a:ea typeface="ＭＳ Ｐゴシック"/>
            </a:endParaRPr>
          </a:p>
        </p:txBody>
      </p:sp>
    </p:spTree>
    <p:extLst>
      <p:ext uri="{BB962C8B-B14F-4D97-AF65-F5344CB8AC3E}">
        <p14:creationId xmlns:p14="http://schemas.microsoft.com/office/powerpoint/2010/main" val="385594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3583879" y="2646402"/>
            <a:ext cx="8882417" cy="923330"/>
          </a:xfrm>
          <a:prstGeom prst="rect">
            <a:avLst/>
          </a:prstGeom>
        </p:spPr>
        <p:txBody>
          <a:bodyPr wrap="square" lIns="91440" tIns="45720" rIns="91440" bIns="45720" anchor="t">
            <a:spAutoFit/>
          </a:bodyPr>
          <a:lstStyle/>
          <a:p>
            <a:pPr algn="ctr"/>
            <a:r>
              <a:rPr lang="en-US" sz="5400" dirty="0">
                <a:solidFill>
                  <a:srgbClr val="002060"/>
                </a:solidFill>
                <a:latin typeface="HelveticaNeueLT Std"/>
                <a:ea typeface="ＭＳ Ｐゴシック"/>
              </a:rPr>
              <a:t>Stand together if...</a:t>
            </a:r>
            <a:endParaRPr lang="en-US" sz="5400" dirty="0">
              <a:solidFill>
                <a:srgbClr val="002060"/>
              </a:solidFill>
              <a:latin typeface="HelveticaNeueLT Std" panose="020B0604020202020204" pitchFamily="34" charset="0"/>
            </a:endParaRPr>
          </a:p>
        </p:txBody>
      </p:sp>
      <p:sp>
        <p:nvSpPr>
          <p:cNvPr id="3" name="TextBox 2">
            <a:extLst>
              <a:ext uri="{FF2B5EF4-FFF2-40B4-BE49-F238E27FC236}">
                <a16:creationId xmlns:a16="http://schemas.microsoft.com/office/drawing/2014/main" id="{2DF6C3A1-1AD4-48F5-B399-13F55BA0DC53}"/>
              </a:ext>
            </a:extLst>
          </p:cNvPr>
          <p:cNvSpPr txBox="1"/>
          <p:nvPr/>
        </p:nvSpPr>
        <p:spPr>
          <a:xfrm>
            <a:off x="261256" y="300445"/>
            <a:ext cx="3148149" cy="646331"/>
          </a:xfrm>
          <a:prstGeom prst="rect">
            <a:avLst/>
          </a:prstGeom>
          <a:noFill/>
        </p:spPr>
        <p:txBody>
          <a:bodyPr wrap="square" rtlCol="0">
            <a:spAutoFit/>
          </a:bodyPr>
          <a:lstStyle/>
          <a:p>
            <a:r>
              <a:rPr lang="en-GB" sz="3600" b="1" dirty="0">
                <a:solidFill>
                  <a:srgbClr val="002060"/>
                </a:solidFill>
                <a:latin typeface="HelveticaNeueLT Std" panose="020B0604020202020204" pitchFamily="34" charset="0"/>
              </a:rPr>
              <a:t>Activity 1 </a:t>
            </a:r>
          </a:p>
        </p:txBody>
      </p:sp>
      <p:pic>
        <p:nvPicPr>
          <p:cNvPr id="4" name="Graphic 6" descr="Group of people with solid fill">
            <a:extLst>
              <a:ext uri="{FF2B5EF4-FFF2-40B4-BE49-F238E27FC236}">
                <a16:creationId xmlns:a16="http://schemas.microsoft.com/office/drawing/2014/main" id="{E39E2CA7-8FC9-480B-963D-9FE89E7A5F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837" y="1864744"/>
            <a:ext cx="2510286" cy="2481532"/>
          </a:xfrm>
          <a:prstGeom prst="rect">
            <a:avLst/>
          </a:prstGeom>
        </p:spPr>
      </p:pic>
    </p:spTree>
    <p:extLst>
      <p:ext uri="{BB962C8B-B14F-4D97-AF65-F5344CB8AC3E}">
        <p14:creationId xmlns:p14="http://schemas.microsoft.com/office/powerpoint/2010/main" val="55516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2339592" y="374780"/>
            <a:ext cx="8479851" cy="584775"/>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Stand together if...</a:t>
            </a:r>
            <a:endParaRPr lang="en-US" sz="3200" dirty="0">
              <a:solidFill>
                <a:srgbClr val="002060"/>
              </a:solidFill>
              <a:latin typeface="HelveticaNeueLT Std" panose="020B0604020202020204" pitchFamily="34" charset="0"/>
            </a:endParaRPr>
          </a:p>
        </p:txBody>
      </p:sp>
      <p:pic>
        <p:nvPicPr>
          <p:cNvPr id="4" name="Graphic 6" descr="Group of people with solid fill">
            <a:extLst>
              <a:ext uri="{FF2B5EF4-FFF2-40B4-BE49-F238E27FC236}">
                <a16:creationId xmlns:a16="http://schemas.microsoft.com/office/drawing/2014/main" id="{E39E2CA7-8FC9-480B-963D-9FE89E7A5F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837" y="1864744"/>
            <a:ext cx="2510286" cy="2481532"/>
          </a:xfrm>
          <a:prstGeom prst="rect">
            <a:avLst/>
          </a:prstGeom>
        </p:spPr>
      </p:pic>
      <p:sp>
        <p:nvSpPr>
          <p:cNvPr id="7" name="Rectangle 6">
            <a:extLst>
              <a:ext uri="{FF2B5EF4-FFF2-40B4-BE49-F238E27FC236}">
                <a16:creationId xmlns:a16="http://schemas.microsoft.com/office/drawing/2014/main" id="{5A677113-D234-463F-BD8A-78AE06482E99}"/>
              </a:ext>
            </a:extLst>
          </p:cNvPr>
          <p:cNvSpPr/>
          <p:nvPr/>
        </p:nvSpPr>
        <p:spPr>
          <a:xfrm>
            <a:off x="4489652" y="949873"/>
            <a:ext cx="6276671" cy="5201424"/>
          </a:xfrm>
          <a:prstGeom prst="rect">
            <a:avLst/>
          </a:prstGeom>
        </p:spPr>
        <p:txBody>
          <a:bodyPr wrap="square" lIns="91440" tIns="45720" rIns="91440" bIns="45720" anchor="t">
            <a:spAutoFit/>
          </a:bodyPr>
          <a:lstStyle/>
          <a:p>
            <a:r>
              <a:rPr lang="en-US" sz="2400" b="1" dirty="0">
                <a:solidFill>
                  <a:srgbClr val="002060"/>
                </a:solidFill>
                <a:latin typeface="HelveticaNeueLT Std"/>
                <a:ea typeface="ＭＳ Ｐゴシック"/>
              </a:rPr>
              <a:t>You walked to school today</a:t>
            </a:r>
          </a:p>
          <a:p>
            <a:endParaRPr lang="en-US" sz="2400" b="1" dirty="0"/>
          </a:p>
          <a:p>
            <a:r>
              <a:rPr lang="en-US" sz="2400" b="1" dirty="0">
                <a:solidFill>
                  <a:srgbClr val="002060"/>
                </a:solidFill>
                <a:latin typeface="HelveticaNeueLT Std"/>
                <a:ea typeface="ＭＳ Ｐゴシック"/>
              </a:rPr>
              <a:t>You are the oldest in your family</a:t>
            </a:r>
          </a:p>
          <a:p>
            <a:endParaRPr lang="en-US" sz="2400" b="1" dirty="0">
              <a:solidFill>
                <a:srgbClr val="002060"/>
              </a:solidFill>
              <a:latin typeface="HelveticaNeueLT Std"/>
              <a:ea typeface="ＭＳ Ｐゴシック"/>
            </a:endParaRPr>
          </a:p>
          <a:p>
            <a:r>
              <a:rPr lang="en-US" sz="2400" b="1" dirty="0">
                <a:solidFill>
                  <a:srgbClr val="002060"/>
                </a:solidFill>
                <a:latin typeface="HelveticaNeueLT Std"/>
                <a:ea typeface="ＭＳ Ｐゴシック"/>
              </a:rPr>
              <a:t>You speak more than 1 language</a:t>
            </a:r>
          </a:p>
          <a:p>
            <a:endParaRPr lang="en-US" sz="2400" b="1" dirty="0">
              <a:solidFill>
                <a:srgbClr val="002060"/>
              </a:solidFill>
              <a:latin typeface="HelveticaNeueLT Std" panose="020B0604020202020204" pitchFamily="34" charset="0"/>
            </a:endParaRPr>
          </a:p>
          <a:p>
            <a:r>
              <a:rPr lang="en-US" sz="2400" b="1" dirty="0">
                <a:solidFill>
                  <a:srgbClr val="002060"/>
                </a:solidFill>
                <a:latin typeface="HelveticaNeueLT Std"/>
                <a:ea typeface="ＭＳ Ｐゴシック"/>
              </a:rPr>
              <a:t>You have a religion or belief</a:t>
            </a:r>
          </a:p>
          <a:p>
            <a:endParaRPr lang="en-US" sz="2400" b="1" dirty="0">
              <a:solidFill>
                <a:srgbClr val="002060"/>
              </a:solidFill>
              <a:latin typeface="HelveticaNeueLT Std" panose="020B0604020202020204" pitchFamily="34" charset="0"/>
            </a:endParaRPr>
          </a:p>
          <a:p>
            <a:r>
              <a:rPr lang="en-US" sz="2400" b="1" dirty="0">
                <a:solidFill>
                  <a:srgbClr val="002060"/>
                </a:solidFill>
                <a:latin typeface="HelveticaNeueLT Std"/>
                <a:ea typeface="ＭＳ Ｐゴシック"/>
              </a:rPr>
              <a:t>You have brown eyes</a:t>
            </a:r>
          </a:p>
          <a:p>
            <a:endParaRPr lang="en-US" sz="2400" b="1" dirty="0">
              <a:solidFill>
                <a:srgbClr val="002060"/>
              </a:solidFill>
              <a:latin typeface="HelveticaNeueLT Std"/>
              <a:ea typeface="ＭＳ Ｐゴシック"/>
            </a:endParaRPr>
          </a:p>
          <a:p>
            <a:r>
              <a:rPr lang="en-US" sz="2400" b="1" dirty="0">
                <a:solidFill>
                  <a:srgbClr val="002060"/>
                </a:solidFill>
                <a:latin typeface="HelveticaNeueLT Std"/>
                <a:ea typeface="ＭＳ Ｐゴシック"/>
              </a:rPr>
              <a:t>You don't like carrots</a:t>
            </a:r>
          </a:p>
          <a:p>
            <a:endParaRPr lang="en-US" sz="2400" b="1" dirty="0">
              <a:solidFill>
                <a:srgbClr val="002060"/>
              </a:solidFill>
              <a:latin typeface="HelveticaNeueLT Std"/>
              <a:ea typeface="ＭＳ Ｐゴシック"/>
            </a:endParaRPr>
          </a:p>
          <a:p>
            <a:r>
              <a:rPr lang="en-US" sz="2400" b="1" dirty="0">
                <a:solidFill>
                  <a:srgbClr val="002060"/>
                </a:solidFill>
                <a:latin typeface="HelveticaNeueLT Std"/>
                <a:ea typeface="ＭＳ Ｐゴシック"/>
              </a:rPr>
              <a:t>Your </a:t>
            </a:r>
            <a:r>
              <a:rPr lang="en-US" sz="2400" b="1" dirty="0" err="1">
                <a:solidFill>
                  <a:srgbClr val="002060"/>
                </a:solidFill>
                <a:latin typeface="HelveticaNeueLT Std"/>
                <a:ea typeface="ＭＳ Ｐゴシック"/>
              </a:rPr>
              <a:t>favourite</a:t>
            </a:r>
            <a:r>
              <a:rPr lang="en-US" sz="2400" b="1" dirty="0">
                <a:solidFill>
                  <a:srgbClr val="002060"/>
                </a:solidFill>
                <a:latin typeface="HelveticaNeueLT Std"/>
                <a:ea typeface="ＭＳ Ｐゴシック"/>
              </a:rPr>
              <a:t> </a:t>
            </a:r>
            <a:r>
              <a:rPr lang="en-US" sz="2400" b="1" dirty="0" err="1">
                <a:solidFill>
                  <a:srgbClr val="002060"/>
                </a:solidFill>
                <a:latin typeface="HelveticaNeueLT Std"/>
                <a:ea typeface="ＭＳ Ｐゴシック"/>
              </a:rPr>
              <a:t>colour</a:t>
            </a:r>
            <a:r>
              <a:rPr lang="en-US" sz="2400" b="1" dirty="0">
                <a:solidFill>
                  <a:srgbClr val="002060"/>
                </a:solidFill>
                <a:latin typeface="HelveticaNeueLT Std"/>
                <a:ea typeface="ＭＳ Ｐゴシック"/>
              </a:rPr>
              <a:t> is green</a:t>
            </a:r>
          </a:p>
          <a:p>
            <a:endParaRPr lang="en-US" sz="2000" b="1" dirty="0">
              <a:solidFill>
                <a:srgbClr val="002060"/>
              </a:solidFill>
              <a:latin typeface="HelveticaNeueLT Std"/>
              <a:ea typeface="ＭＳ Ｐゴシック"/>
            </a:endParaRPr>
          </a:p>
        </p:txBody>
      </p:sp>
    </p:spTree>
    <p:extLst>
      <p:ext uri="{BB962C8B-B14F-4D97-AF65-F5344CB8AC3E}">
        <p14:creationId xmlns:p14="http://schemas.microsoft.com/office/powerpoint/2010/main" val="3655625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2339592" y="374780"/>
            <a:ext cx="8479851" cy="584775"/>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Thoughts...</a:t>
            </a: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616261" y="302325"/>
            <a:ext cx="7059924" cy="5262979"/>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did it feel like when you were in the middle? </a:t>
            </a:r>
          </a:p>
          <a:p>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Why do you think I was asking you questions about your family, your hobbies, what you believe and what you like?</a:t>
            </a:r>
          </a:p>
          <a:p>
            <a:endParaRPr lang="en-GB" sz="2400" b="1" dirty="0">
              <a:solidFill>
                <a:srgbClr val="002060"/>
              </a:solidFill>
              <a:latin typeface="Arial" panose="020B0604020202020204" pitchFamily="34" charset="0"/>
              <a:ea typeface="ＭＳ Ｐゴシック"/>
              <a:cs typeface="Arial" panose="020B0604020202020204" pitchFamily="34" charset="0"/>
            </a:endParaRPr>
          </a:p>
          <a:p>
            <a:r>
              <a:rPr lang="en-GB" sz="2400" dirty="0">
                <a:latin typeface="Arial" panose="020B0604020202020204" pitchFamily="34" charset="0"/>
                <a:cs typeface="Arial" panose="020B0604020202020204" pitchFamily="34" charset="0"/>
              </a:rPr>
              <a:t>Your identity makes you special and unique. ‘Unique’ means that although some people’s identities might be similar to yours, nobody in the world has an identity exactly the same as you and that makes you very special – you are the only you in the world, and that’s something that you can feel proud about and celebrate</a:t>
            </a:r>
            <a:endParaRPr lang="en-US" sz="2400" b="1" dirty="0">
              <a:solidFill>
                <a:srgbClr val="002060"/>
              </a:solidFill>
              <a:latin typeface="Arial" panose="020B0604020202020204" pitchFamily="34" charset="0"/>
              <a:ea typeface="ＭＳ Ｐゴシック"/>
              <a:cs typeface="Arial" panose="020B0604020202020204" pitchFamily="34" charset="0"/>
            </a:endParaRPr>
          </a:p>
        </p:txBody>
      </p:sp>
      <p:pic>
        <p:nvPicPr>
          <p:cNvPr id="5" name="Graphic 4" descr="Question Mark with solid fill">
            <a:extLst>
              <a:ext uri="{FF2B5EF4-FFF2-40B4-BE49-F238E27FC236}">
                <a16:creationId xmlns:a16="http://schemas.microsoft.com/office/drawing/2014/main" id="{0BB910E5-9BDC-4669-9C76-11B4D1E60F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7160" y="1462755"/>
            <a:ext cx="1526345" cy="1526345"/>
          </a:xfrm>
          <a:prstGeom prst="rect">
            <a:avLst/>
          </a:prstGeom>
        </p:spPr>
      </p:pic>
    </p:spTree>
    <p:extLst>
      <p:ext uri="{BB962C8B-B14F-4D97-AF65-F5344CB8AC3E}">
        <p14:creationId xmlns:p14="http://schemas.microsoft.com/office/powerpoint/2010/main" val="2030384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62403" y="457069"/>
            <a:ext cx="3157574" cy="2062103"/>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Activity 2:           Teachers Identity worksheet</a:t>
            </a: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616261" y="302325"/>
            <a:ext cx="7059924" cy="5262979"/>
          </a:xfrm>
          <a:prstGeom prst="rect">
            <a:avLst/>
          </a:prstGeom>
        </p:spPr>
        <p:txBody>
          <a:bodyPr wrap="square" lIns="91440" tIns="45720" rIns="91440" bIns="45720" anchor="t">
            <a:spAutoFit/>
          </a:bodyPr>
          <a:lstStyle/>
          <a:p>
            <a:r>
              <a:rPr lang="en-GB" sz="2400" b="1" dirty="0">
                <a:latin typeface="Arial" panose="020B0604020202020204" pitchFamily="34" charset="0"/>
                <a:cs typeface="Arial" panose="020B0604020202020204" pitchFamily="34" charset="0"/>
              </a:rPr>
              <a:t>Teacher’s Identity Worksheet </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Which places are important to me and my family?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Which people are important to me in my life?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What is my personality like?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What do I look like?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What beliefs and values are important to me?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What do I like doing?</a:t>
            </a:r>
            <a:endParaRPr lang="en-US" sz="2400" b="1" dirty="0">
              <a:solidFill>
                <a:srgbClr val="00206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099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62403" y="457069"/>
            <a:ext cx="3157574" cy="1077218"/>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Activity 3:           Identity film</a:t>
            </a: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616261" y="302325"/>
            <a:ext cx="7059924" cy="3416320"/>
          </a:xfrm>
          <a:prstGeom prst="rect">
            <a:avLst/>
          </a:prstGeom>
        </p:spPr>
        <p:txBody>
          <a:bodyPr wrap="square" lIns="91440" tIns="45720" rIns="91440" bIns="45720" anchor="t">
            <a:spAutoFit/>
          </a:bodyPr>
          <a:lstStyle/>
          <a:p>
            <a:r>
              <a:rPr lang="en-GB" sz="2400" b="1" dirty="0">
                <a:latin typeface="Arial" panose="020B0604020202020204" pitchFamily="34" charset="0"/>
                <a:cs typeface="Arial" panose="020B0604020202020204" pitchFamily="34" charset="0"/>
              </a:rPr>
              <a:t>Identity Film</a:t>
            </a:r>
          </a:p>
          <a:p>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Let’s watch a short film…</a:t>
            </a:r>
          </a:p>
          <a:p>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hlinkClick r:id="rId2"/>
              </a:rPr>
              <a:t>PLAY FILM</a:t>
            </a:r>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8A7DA98-28F2-4FCE-8936-2CF60FFD8739}"/>
              </a:ext>
            </a:extLst>
          </p:cNvPr>
          <p:cNvPicPr>
            <a:picLocks noChangeAspect="1"/>
          </p:cNvPicPr>
          <p:nvPr/>
        </p:nvPicPr>
        <p:blipFill rotWithShape="1">
          <a:blip r:embed="rId3"/>
          <a:srcRect b="6643"/>
          <a:stretch/>
        </p:blipFill>
        <p:spPr>
          <a:xfrm>
            <a:off x="162403" y="1943042"/>
            <a:ext cx="3615039" cy="1897438"/>
          </a:xfrm>
          <a:prstGeom prst="rect">
            <a:avLst/>
          </a:prstGeom>
        </p:spPr>
      </p:pic>
    </p:spTree>
    <p:extLst>
      <p:ext uri="{BB962C8B-B14F-4D97-AF65-F5344CB8AC3E}">
        <p14:creationId xmlns:p14="http://schemas.microsoft.com/office/powerpoint/2010/main" val="1964018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62403" y="457069"/>
            <a:ext cx="3157574" cy="1077218"/>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Identity film discussion</a:t>
            </a: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616261" y="302325"/>
            <a:ext cx="7059924" cy="5262979"/>
          </a:xfrm>
          <a:prstGeom prst="rect">
            <a:avLst/>
          </a:prstGeom>
        </p:spPr>
        <p:txBody>
          <a:bodyPr wrap="square" lIns="91440" tIns="45720" rIns="91440" bIns="45720" anchor="t">
            <a:spAutoFit/>
          </a:bodyPr>
          <a:lstStyle/>
          <a:p>
            <a:r>
              <a:rPr lang="en-GB" sz="2400" b="1" dirty="0">
                <a:solidFill>
                  <a:srgbClr val="40243C"/>
                </a:solidFill>
                <a:latin typeface="Arial" panose="020B0604020202020204" pitchFamily="34" charset="0"/>
                <a:cs typeface="Arial" panose="020B0604020202020204" pitchFamily="34" charset="0"/>
              </a:rPr>
              <a:t>Questions and discussion</a:t>
            </a:r>
          </a:p>
          <a:p>
            <a:endParaRPr lang="en-GB" sz="2400" dirty="0">
              <a:solidFill>
                <a:srgbClr val="40243C"/>
              </a:solidFill>
              <a:latin typeface="Arial" panose="020B0604020202020204" pitchFamily="34" charset="0"/>
              <a:cs typeface="Arial" panose="020B0604020202020204" pitchFamily="34" charset="0"/>
            </a:endParaRP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Questions:</a:t>
            </a:r>
          </a:p>
          <a:p>
            <a:endParaRPr lang="en-GB" sz="2400" dirty="0">
              <a:solidFill>
                <a:srgbClr val="40243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40243C"/>
                </a:solidFill>
                <a:latin typeface="Arial" panose="020B0604020202020204" pitchFamily="34" charset="0"/>
                <a:cs typeface="Arial" panose="020B0604020202020204" pitchFamily="34" charset="0"/>
              </a:rPr>
              <a:t>What objects of the two students (shapes) identities can you see in the film?</a:t>
            </a:r>
          </a:p>
          <a:p>
            <a:pPr marL="342900" indent="-342900">
              <a:buFont typeface="Arial" panose="020B0604020202020204" pitchFamily="34" charset="0"/>
              <a:buChar char="•"/>
            </a:pPr>
            <a:endParaRPr lang="en-GB" sz="2400" dirty="0">
              <a:solidFill>
                <a:srgbClr val="40243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40243C"/>
                </a:solidFill>
                <a:latin typeface="Arial" panose="020B0604020202020204" pitchFamily="34" charset="0"/>
                <a:ea typeface="ＭＳ Ｐゴシック"/>
                <a:cs typeface="Arial" panose="020B0604020202020204" pitchFamily="34" charset="0"/>
              </a:rPr>
              <a:t>If you met some of the students in the film for the first time, what questions could you ask to get to know them better?</a:t>
            </a:r>
            <a:endParaRPr lang="en-US" sz="2400" dirty="0">
              <a:solidFill>
                <a:srgbClr val="40243C"/>
              </a:solidFill>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19BA6A4-09AE-4058-8088-BA36E7B7BEC5}"/>
              </a:ext>
            </a:extLst>
          </p:cNvPr>
          <p:cNvPicPr>
            <a:picLocks noChangeAspect="1"/>
          </p:cNvPicPr>
          <p:nvPr/>
        </p:nvPicPr>
        <p:blipFill>
          <a:blip r:embed="rId2"/>
          <a:stretch>
            <a:fillRect/>
          </a:stretch>
        </p:blipFill>
        <p:spPr>
          <a:xfrm>
            <a:off x="206997" y="1985219"/>
            <a:ext cx="3625133" cy="2038142"/>
          </a:xfrm>
          <a:prstGeom prst="rect">
            <a:avLst/>
          </a:prstGeom>
        </p:spPr>
      </p:pic>
    </p:spTree>
    <p:extLst>
      <p:ext uri="{BB962C8B-B14F-4D97-AF65-F5344CB8AC3E}">
        <p14:creationId xmlns:p14="http://schemas.microsoft.com/office/powerpoint/2010/main" val="2183962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80BEF8-FF81-428E-BAF9-63C58C97294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E7FE4E1-9231-41A0-B9A7-C15273595FE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DC53A828-3FF9-4D03-B329-B25BE1FAC201}"/>
              </a:ext>
            </a:extLst>
          </p:cNvPr>
          <p:cNvSpPr/>
          <p:nvPr/>
        </p:nvSpPr>
        <p:spPr>
          <a:xfrm>
            <a:off x="162403" y="457069"/>
            <a:ext cx="3157574" cy="1569660"/>
          </a:xfrm>
          <a:prstGeom prst="rect">
            <a:avLst/>
          </a:prstGeom>
        </p:spPr>
        <p:txBody>
          <a:bodyPr wrap="square" lIns="91440" tIns="45720" rIns="91440" bIns="45720" anchor="t">
            <a:spAutoFit/>
          </a:bodyPr>
          <a:lstStyle/>
          <a:p>
            <a:pPr algn="ctr"/>
            <a:r>
              <a:rPr lang="en-US" sz="3200" dirty="0">
                <a:solidFill>
                  <a:srgbClr val="002060"/>
                </a:solidFill>
                <a:latin typeface="HelveticaNeueLT Std"/>
                <a:ea typeface="ＭＳ Ｐゴシック"/>
              </a:rPr>
              <a:t>Activity 4:</a:t>
            </a:r>
          </a:p>
          <a:p>
            <a:pPr algn="ctr"/>
            <a:r>
              <a:rPr lang="en-US" sz="3200" dirty="0">
                <a:solidFill>
                  <a:srgbClr val="002060"/>
                </a:solidFill>
                <a:latin typeface="HelveticaNeueLT Std"/>
                <a:ea typeface="ＭＳ Ｐゴシック"/>
              </a:rPr>
              <a:t>My activity worksheet</a:t>
            </a:r>
            <a:endParaRPr lang="en-US" sz="3200" dirty="0">
              <a:solidFill>
                <a:srgbClr val="002060"/>
              </a:solidFill>
              <a:latin typeface="HelveticaNeueLT Std" panose="020B0604020202020204" pitchFamily="34" charset="0"/>
            </a:endParaRPr>
          </a:p>
        </p:txBody>
      </p:sp>
      <p:sp>
        <p:nvSpPr>
          <p:cNvPr id="7" name="Rectangle 6">
            <a:extLst>
              <a:ext uri="{FF2B5EF4-FFF2-40B4-BE49-F238E27FC236}">
                <a16:creationId xmlns:a16="http://schemas.microsoft.com/office/drawing/2014/main" id="{5A677113-D234-463F-BD8A-78AE06482E99}"/>
              </a:ext>
            </a:extLst>
          </p:cNvPr>
          <p:cNvSpPr/>
          <p:nvPr/>
        </p:nvSpPr>
        <p:spPr>
          <a:xfrm>
            <a:off x="4616261" y="302325"/>
            <a:ext cx="7059924" cy="4893647"/>
          </a:xfrm>
          <a:prstGeom prst="rect">
            <a:avLst/>
          </a:prstGeom>
        </p:spPr>
        <p:txBody>
          <a:bodyPr wrap="square" lIns="91440" tIns="45720" rIns="91440" bIns="45720" anchor="t">
            <a:spAutoFit/>
          </a:bodyPr>
          <a:lstStyle/>
          <a:p>
            <a:r>
              <a:rPr lang="en-GB" sz="2400" b="1" dirty="0">
                <a:solidFill>
                  <a:srgbClr val="40243C"/>
                </a:solidFill>
                <a:latin typeface="Arial" panose="020B0604020202020204" pitchFamily="34" charset="0"/>
                <a:cs typeface="Arial" panose="020B0604020202020204" pitchFamily="34" charset="0"/>
              </a:rPr>
              <a:t>My Identity Worksheet </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Which places are important to me and my family?</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Which people are important to me in my life? </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What is my personality like?</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What do I look like?</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What beliefs and values are important to me?</a:t>
            </a:r>
          </a:p>
          <a:p>
            <a:endParaRPr lang="en-GB" sz="2400" dirty="0">
              <a:solidFill>
                <a:srgbClr val="40243C"/>
              </a:solidFill>
              <a:latin typeface="Arial" panose="020B0604020202020204" pitchFamily="34" charset="0"/>
              <a:cs typeface="Arial" panose="020B0604020202020204" pitchFamily="34" charset="0"/>
            </a:endParaRPr>
          </a:p>
          <a:p>
            <a:r>
              <a:rPr lang="en-GB" sz="2400" dirty="0">
                <a:solidFill>
                  <a:srgbClr val="40243C"/>
                </a:solidFill>
                <a:latin typeface="Arial" panose="020B0604020202020204" pitchFamily="34" charset="0"/>
                <a:cs typeface="Arial" panose="020B0604020202020204" pitchFamily="34" charset="0"/>
              </a:rPr>
              <a:t>What do I like doing?</a:t>
            </a:r>
            <a:endParaRPr lang="en-US" sz="2400" b="1" dirty="0">
              <a:solidFill>
                <a:srgbClr val="40243C"/>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209085260"/>
      </p:ext>
    </p:extLst>
  </p:cSld>
  <p:clrMapOvr>
    <a:masterClrMapping/>
  </p:clrMapOvr>
</p:sld>
</file>

<file path=ppt/theme/theme1.xml><?xml version="1.0" encoding="utf-8"?>
<a:theme xmlns:a="http://schemas.openxmlformats.org/drawingml/2006/main" name="PP template_new">
  <a:themeElements>
    <a:clrScheme name="Custom 1">
      <a:dk1>
        <a:srgbClr val="50555B"/>
      </a:dk1>
      <a:lt1>
        <a:sysClr val="window" lastClr="FFFFFF"/>
      </a:lt1>
      <a:dk2>
        <a:srgbClr val="7A7D81"/>
      </a:dk2>
      <a:lt2>
        <a:srgbClr val="189FB5"/>
      </a:lt2>
      <a:accent1>
        <a:srgbClr val="F39200"/>
      </a:accent1>
      <a:accent2>
        <a:srgbClr val="A1A833"/>
      </a:accent2>
      <a:accent3>
        <a:srgbClr val="B43B40"/>
      </a:accent3>
      <a:accent4>
        <a:srgbClr val="8D3067"/>
      </a:accent4>
      <a:accent5>
        <a:srgbClr val="F1C930"/>
      </a:accent5>
      <a:accent6>
        <a:srgbClr val="40243C"/>
      </a:accent6>
      <a:hlink>
        <a:srgbClr val="189FB5"/>
      </a:hlink>
      <a:folHlink>
        <a:srgbClr val="8C8C8C"/>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 template" id="{FF383F0F-864E-407C-B6DA-3D65E09D3E22}" vid="{EC04C27D-2EF7-4D86-813B-628CAAD68E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ip_UnifiedCompliancePolicyUIAction xmlns="http://schemas.microsoft.com/sharepoint/v3" xsi:nil="true"/>
    <_ip_UnifiedCompliancePolicyProperties xmlns="http://schemas.microsoft.com/sharepoint/v3" xsi:nil="true"/>
    <SharedWithUsers xmlns="210d88b8-1c87-439f-848d-ad442d2f6fd5">
      <UserInfo>
        <DisplayName>Katy Dent</DisplayName>
        <AccountId>6191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0" ma:contentTypeDescription="Create a new document." ma:contentTypeScope="" ma:versionID="9c6880e7d7d01cbf1cd916976ccd895c">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f5e568c01d6d58c796627e9f196bffb3"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13841F-6585-4AEB-BFC2-0AAADA044A1E}">
  <ds:schemaRefs>
    <ds:schemaRef ds:uri="http://schemas.microsoft.com/office/2006/documentManagement/types"/>
    <ds:schemaRef ds:uri="http://schemas.microsoft.com/sharepoint/v3"/>
    <ds:schemaRef ds:uri="http://www.w3.org/XML/1998/namespace"/>
    <ds:schemaRef ds:uri="210d88b8-1c87-439f-848d-ad442d2f6fd5"/>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terms/"/>
    <ds:schemaRef ds:uri="06e9f01b-b787-4c96-9b07-64e21198086c"/>
    <ds:schemaRef ds:uri="http://schemas.microsoft.com/sharepoint/v4"/>
    <ds:schemaRef ds:uri="http://purl.org/dc/dcmitype/"/>
  </ds:schemaRefs>
</ds:datastoreItem>
</file>

<file path=customXml/itemProps2.xml><?xml version="1.0" encoding="utf-8"?>
<ds:datastoreItem xmlns:ds="http://schemas.openxmlformats.org/officeDocument/2006/customXml" ds:itemID="{7FF9EE2C-7BE6-4D4F-ADB9-E1376474BC1A}">
  <ds:schemaRefs>
    <ds:schemaRef ds:uri="http://schemas.microsoft.com/sharepoint/v3/contenttype/forms"/>
  </ds:schemaRefs>
</ds:datastoreItem>
</file>

<file path=customXml/itemProps3.xml><?xml version="1.0" encoding="utf-8"?>
<ds:datastoreItem xmlns:ds="http://schemas.openxmlformats.org/officeDocument/2006/customXml" ds:itemID="{2B531E2D-1A97-4CC6-9BC1-0FBCE4E56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0d88b8-1c87-439f-848d-ad442d2f6fd5"/>
    <ds:schemaRef ds:uri="http://schemas.microsoft.com/sharepoint/v4"/>
    <ds:schemaRef ds:uri="06e9f01b-b787-4c96-9b07-64e211980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285</TotalTime>
  <Words>445</Words>
  <Application>Microsoft Office PowerPoint</Application>
  <PresentationFormat>Widescreen</PresentationFormat>
  <Paragraphs>86</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Gill Sans MT</vt:lpstr>
      <vt:lpstr>HelveticaNeueLT Std</vt:lpstr>
      <vt:lpstr>HelveticaNeueLT Std Lt</vt:lpstr>
      <vt:lpstr>Times New Roman</vt:lpstr>
      <vt:lpstr>PP template_new</vt:lpstr>
      <vt:lpstr> What is Identity?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Siobhan</dc:creator>
  <cp:lastModifiedBy>Katy</cp:lastModifiedBy>
  <cp:revision>487</cp:revision>
  <dcterms:modified xsi:type="dcterms:W3CDTF">2021-12-07T12:23:23Z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AuthorIds_UIVersion_28160">
    <vt:lpwstr>3282</vt:lpwstr>
  </property>
</Properties>
</file>