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17"/>
  </p:notesMasterIdLst>
  <p:sldIdLst>
    <p:sldId id="284" r:id="rId5"/>
    <p:sldId id="293" r:id="rId6"/>
    <p:sldId id="294" r:id="rId7"/>
    <p:sldId id="295" r:id="rId8"/>
    <p:sldId id="296" r:id="rId9"/>
    <p:sldId id="287" r:id="rId10"/>
    <p:sldId id="298" r:id="rId11"/>
    <p:sldId id="288" r:id="rId12"/>
    <p:sldId id="299" r:id="rId13"/>
    <p:sldId id="300" r:id="rId14"/>
    <p:sldId id="301" r:id="rId15"/>
    <p:sldId id="302"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55DABD8-6C4E-4AC7-EEB0-32476CA8B3D3}" v="9" dt="2025-04-09T16:30:45.50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101" d="100"/>
          <a:sy n="101" d="100"/>
        </p:scale>
        <p:origin x="990"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23"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aura Roper" userId="S::laura.roper@faithbeliefforum.org::84e610e4-c31d-477b-8650-053782bb58d7" providerId="AD" clId="Web-{A55DABD8-6C4E-4AC7-EEB0-32476CA8B3D3}"/>
    <pc:docChg chg="modSld">
      <pc:chgData name="Laura Roper" userId="S::laura.roper@faithbeliefforum.org::84e610e4-c31d-477b-8650-053782bb58d7" providerId="AD" clId="Web-{A55DABD8-6C4E-4AC7-EEB0-32476CA8B3D3}" dt="2025-04-09T16:30:45.003" v="7" actId="20577"/>
      <pc:docMkLst>
        <pc:docMk/>
      </pc:docMkLst>
      <pc:sldChg chg="modSp">
        <pc:chgData name="Laura Roper" userId="S::laura.roper@faithbeliefforum.org::84e610e4-c31d-477b-8650-053782bb58d7" providerId="AD" clId="Web-{A55DABD8-6C4E-4AC7-EEB0-32476CA8B3D3}" dt="2025-04-09T16:30:45.003" v="7" actId="20577"/>
        <pc:sldMkLst>
          <pc:docMk/>
          <pc:sldMk cId="4121714163" sldId="293"/>
        </pc:sldMkLst>
        <pc:spChg chg="mod">
          <ac:chgData name="Laura Roper" userId="S::laura.roper@faithbeliefforum.org::84e610e4-c31d-477b-8650-053782bb58d7" providerId="AD" clId="Web-{A55DABD8-6C4E-4AC7-EEB0-32476CA8B3D3}" dt="2025-04-09T16:30:45.003" v="7" actId="20577"/>
          <ac:spMkLst>
            <pc:docMk/>
            <pc:sldMk cId="4121714163" sldId="293"/>
            <ac:spMk id="3" creationId="{57181C0F-5DBA-3A5D-CD4A-C4A5ED64F297}"/>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FA20855-8542-4821-AFE6-BFC6770701CF}" type="datetimeFigureOut">
              <a:rPr lang="en-GB" smtClean="0"/>
              <a:t>25/09/2025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842C01D-9C64-4F27-ADC1-2F8C48BF68B3}" type="slidenum">
              <a:rPr lang="en-GB" smtClean="0"/>
              <a:t>‹#›</a:t>
            </a:fld>
            <a:endParaRPr lang="en-GB"/>
          </a:p>
        </p:txBody>
      </p:sp>
    </p:spTree>
    <p:extLst>
      <p:ext uri="{BB962C8B-B14F-4D97-AF65-F5344CB8AC3E}">
        <p14:creationId xmlns:p14="http://schemas.microsoft.com/office/powerpoint/2010/main" val="4867771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want to </a:t>
            </a:r>
            <a:r>
              <a:rPr lang="en-US" dirty="0" err="1"/>
              <a:t>recognise</a:t>
            </a:r>
            <a:r>
              <a:rPr lang="en-US" dirty="0"/>
              <a:t> that we are motivated and inspired in different ways, and celebrate that in our classroom.</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830866-1F6C-4938-8F81-1CDDD6367DE0}"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957221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E0EDBD-812A-ED65-6595-F9D5CF179BD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19B368A1-F507-1608-BAA8-1907E140F5D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B44B8E6E-98AD-FB40-5197-8CACAC3DD383}"/>
              </a:ext>
            </a:extLst>
          </p:cNvPr>
          <p:cNvSpPr>
            <a:spLocks noGrp="1"/>
          </p:cNvSpPr>
          <p:nvPr>
            <p:ph type="dt" sz="half" idx="10"/>
          </p:nvPr>
        </p:nvSpPr>
        <p:spPr/>
        <p:txBody>
          <a:bodyPr/>
          <a:lstStyle/>
          <a:p>
            <a:fld id="{86D48229-9934-482C-994C-8D35B5400ACA}" type="datetimeFigureOut">
              <a:rPr lang="en-GB" smtClean="0"/>
              <a:t>25/09/2025</a:t>
            </a:fld>
            <a:endParaRPr lang="en-GB"/>
          </a:p>
        </p:txBody>
      </p:sp>
      <p:sp>
        <p:nvSpPr>
          <p:cNvPr id="5" name="Footer Placeholder 4">
            <a:extLst>
              <a:ext uri="{FF2B5EF4-FFF2-40B4-BE49-F238E27FC236}">
                <a16:creationId xmlns:a16="http://schemas.microsoft.com/office/drawing/2014/main" id="{6D25D32C-9A24-4376-2609-8180C50F367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361C8C9-741E-6477-9E1D-C9A6CD49DC52}"/>
              </a:ext>
            </a:extLst>
          </p:cNvPr>
          <p:cNvSpPr>
            <a:spLocks noGrp="1"/>
          </p:cNvSpPr>
          <p:nvPr>
            <p:ph type="sldNum" sz="quarter" idx="12"/>
          </p:nvPr>
        </p:nvSpPr>
        <p:spPr/>
        <p:txBody>
          <a:bodyPr/>
          <a:lstStyle/>
          <a:p>
            <a:fld id="{A5BE37A4-B19A-4A86-9541-7505B0D59D1F}" type="slidenum">
              <a:rPr lang="en-GB" smtClean="0"/>
              <a:t>‹#›</a:t>
            </a:fld>
            <a:endParaRPr lang="en-GB"/>
          </a:p>
        </p:txBody>
      </p:sp>
    </p:spTree>
    <p:extLst>
      <p:ext uri="{BB962C8B-B14F-4D97-AF65-F5344CB8AC3E}">
        <p14:creationId xmlns:p14="http://schemas.microsoft.com/office/powerpoint/2010/main" val="32731101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BFA8AD-70C4-F922-9D0F-9F9990C63C84}"/>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74FCF576-B846-F2A6-83D3-AEF633FB413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5537EF7-E43F-86D8-5C27-32E488A580C6}"/>
              </a:ext>
            </a:extLst>
          </p:cNvPr>
          <p:cNvSpPr>
            <a:spLocks noGrp="1"/>
          </p:cNvSpPr>
          <p:nvPr>
            <p:ph type="dt" sz="half" idx="10"/>
          </p:nvPr>
        </p:nvSpPr>
        <p:spPr/>
        <p:txBody>
          <a:bodyPr/>
          <a:lstStyle/>
          <a:p>
            <a:fld id="{86D48229-9934-482C-994C-8D35B5400ACA}" type="datetimeFigureOut">
              <a:rPr lang="en-GB" smtClean="0"/>
              <a:t>25/09/2025</a:t>
            </a:fld>
            <a:endParaRPr lang="en-GB"/>
          </a:p>
        </p:txBody>
      </p:sp>
      <p:sp>
        <p:nvSpPr>
          <p:cNvPr id="5" name="Footer Placeholder 4">
            <a:extLst>
              <a:ext uri="{FF2B5EF4-FFF2-40B4-BE49-F238E27FC236}">
                <a16:creationId xmlns:a16="http://schemas.microsoft.com/office/drawing/2014/main" id="{139358DA-1E51-8FDE-B516-AA7D1D14351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8693270-363F-2B6F-FE3E-004BD9CC00AA}"/>
              </a:ext>
            </a:extLst>
          </p:cNvPr>
          <p:cNvSpPr>
            <a:spLocks noGrp="1"/>
          </p:cNvSpPr>
          <p:nvPr>
            <p:ph type="sldNum" sz="quarter" idx="12"/>
          </p:nvPr>
        </p:nvSpPr>
        <p:spPr/>
        <p:txBody>
          <a:bodyPr/>
          <a:lstStyle/>
          <a:p>
            <a:fld id="{A5BE37A4-B19A-4A86-9541-7505B0D59D1F}" type="slidenum">
              <a:rPr lang="en-GB" smtClean="0"/>
              <a:t>‹#›</a:t>
            </a:fld>
            <a:endParaRPr lang="en-GB"/>
          </a:p>
        </p:txBody>
      </p:sp>
    </p:spTree>
    <p:extLst>
      <p:ext uri="{BB962C8B-B14F-4D97-AF65-F5344CB8AC3E}">
        <p14:creationId xmlns:p14="http://schemas.microsoft.com/office/powerpoint/2010/main" val="27782117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E8566EC-9A33-FCA7-2F87-A00564E1652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EABC5545-4D24-9C2A-AB01-BACD48B6B80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15B3975-AB81-5F12-8F31-94AAE894E99D}"/>
              </a:ext>
            </a:extLst>
          </p:cNvPr>
          <p:cNvSpPr>
            <a:spLocks noGrp="1"/>
          </p:cNvSpPr>
          <p:nvPr>
            <p:ph type="dt" sz="half" idx="10"/>
          </p:nvPr>
        </p:nvSpPr>
        <p:spPr/>
        <p:txBody>
          <a:bodyPr/>
          <a:lstStyle/>
          <a:p>
            <a:fld id="{86D48229-9934-482C-994C-8D35B5400ACA}" type="datetimeFigureOut">
              <a:rPr lang="en-GB" smtClean="0"/>
              <a:t>25/09/2025</a:t>
            </a:fld>
            <a:endParaRPr lang="en-GB"/>
          </a:p>
        </p:txBody>
      </p:sp>
      <p:sp>
        <p:nvSpPr>
          <p:cNvPr id="5" name="Footer Placeholder 4">
            <a:extLst>
              <a:ext uri="{FF2B5EF4-FFF2-40B4-BE49-F238E27FC236}">
                <a16:creationId xmlns:a16="http://schemas.microsoft.com/office/drawing/2014/main" id="{3D6375D9-1C58-E670-CDD7-F266B2E0D51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779909C-1D19-FA4E-B0D6-3E3AFA6ACF42}"/>
              </a:ext>
            </a:extLst>
          </p:cNvPr>
          <p:cNvSpPr>
            <a:spLocks noGrp="1"/>
          </p:cNvSpPr>
          <p:nvPr>
            <p:ph type="sldNum" sz="quarter" idx="12"/>
          </p:nvPr>
        </p:nvSpPr>
        <p:spPr/>
        <p:txBody>
          <a:bodyPr/>
          <a:lstStyle/>
          <a:p>
            <a:fld id="{A5BE37A4-B19A-4A86-9541-7505B0D59D1F}" type="slidenum">
              <a:rPr lang="en-GB" smtClean="0"/>
              <a:t>‹#›</a:t>
            </a:fld>
            <a:endParaRPr lang="en-GB"/>
          </a:p>
        </p:txBody>
      </p:sp>
    </p:spTree>
    <p:extLst>
      <p:ext uri="{BB962C8B-B14F-4D97-AF65-F5344CB8AC3E}">
        <p14:creationId xmlns:p14="http://schemas.microsoft.com/office/powerpoint/2010/main" val="6007607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D871B9-6671-D597-6F31-BE7E681AB23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B50523AB-CABF-14E9-D03A-B06CD6B4FE1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8773501-30CD-8D7E-BFE3-EEF8511FBD62}"/>
              </a:ext>
            </a:extLst>
          </p:cNvPr>
          <p:cNvSpPr>
            <a:spLocks noGrp="1"/>
          </p:cNvSpPr>
          <p:nvPr>
            <p:ph type="dt" sz="half" idx="10"/>
          </p:nvPr>
        </p:nvSpPr>
        <p:spPr/>
        <p:txBody>
          <a:bodyPr/>
          <a:lstStyle/>
          <a:p>
            <a:fld id="{86D48229-9934-482C-994C-8D35B5400ACA}" type="datetimeFigureOut">
              <a:rPr lang="en-GB" smtClean="0"/>
              <a:t>25/09/2025</a:t>
            </a:fld>
            <a:endParaRPr lang="en-GB"/>
          </a:p>
        </p:txBody>
      </p:sp>
      <p:sp>
        <p:nvSpPr>
          <p:cNvPr id="5" name="Footer Placeholder 4">
            <a:extLst>
              <a:ext uri="{FF2B5EF4-FFF2-40B4-BE49-F238E27FC236}">
                <a16:creationId xmlns:a16="http://schemas.microsoft.com/office/drawing/2014/main" id="{5416BE5D-229F-2C98-CD99-B2A87707844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7D80BEA-CD6C-71BE-5CB3-4D1A31BDD51C}"/>
              </a:ext>
            </a:extLst>
          </p:cNvPr>
          <p:cNvSpPr>
            <a:spLocks noGrp="1"/>
          </p:cNvSpPr>
          <p:nvPr>
            <p:ph type="sldNum" sz="quarter" idx="12"/>
          </p:nvPr>
        </p:nvSpPr>
        <p:spPr/>
        <p:txBody>
          <a:bodyPr/>
          <a:lstStyle/>
          <a:p>
            <a:fld id="{A5BE37A4-B19A-4A86-9541-7505B0D59D1F}" type="slidenum">
              <a:rPr lang="en-GB" smtClean="0"/>
              <a:t>‹#›</a:t>
            </a:fld>
            <a:endParaRPr lang="en-GB"/>
          </a:p>
        </p:txBody>
      </p:sp>
    </p:spTree>
    <p:extLst>
      <p:ext uri="{BB962C8B-B14F-4D97-AF65-F5344CB8AC3E}">
        <p14:creationId xmlns:p14="http://schemas.microsoft.com/office/powerpoint/2010/main" val="42689279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6A433D-6118-D699-7344-B5BDB2AC454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E549AD73-6198-A37C-CD90-6B8EA1F26750}"/>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67977FE-9380-B8A3-677B-687F0E154BB7}"/>
              </a:ext>
            </a:extLst>
          </p:cNvPr>
          <p:cNvSpPr>
            <a:spLocks noGrp="1"/>
          </p:cNvSpPr>
          <p:nvPr>
            <p:ph type="dt" sz="half" idx="10"/>
          </p:nvPr>
        </p:nvSpPr>
        <p:spPr/>
        <p:txBody>
          <a:bodyPr/>
          <a:lstStyle/>
          <a:p>
            <a:fld id="{86D48229-9934-482C-994C-8D35B5400ACA}" type="datetimeFigureOut">
              <a:rPr lang="en-GB" smtClean="0"/>
              <a:t>25/09/2025</a:t>
            </a:fld>
            <a:endParaRPr lang="en-GB"/>
          </a:p>
        </p:txBody>
      </p:sp>
      <p:sp>
        <p:nvSpPr>
          <p:cNvPr id="5" name="Footer Placeholder 4">
            <a:extLst>
              <a:ext uri="{FF2B5EF4-FFF2-40B4-BE49-F238E27FC236}">
                <a16:creationId xmlns:a16="http://schemas.microsoft.com/office/drawing/2014/main" id="{A13E609C-1A28-5957-43AB-38D1D0B9966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8ABEA3E-B110-1CF8-F3DB-5EAC70B0DBFA}"/>
              </a:ext>
            </a:extLst>
          </p:cNvPr>
          <p:cNvSpPr>
            <a:spLocks noGrp="1"/>
          </p:cNvSpPr>
          <p:nvPr>
            <p:ph type="sldNum" sz="quarter" idx="12"/>
          </p:nvPr>
        </p:nvSpPr>
        <p:spPr/>
        <p:txBody>
          <a:bodyPr/>
          <a:lstStyle/>
          <a:p>
            <a:fld id="{A5BE37A4-B19A-4A86-9541-7505B0D59D1F}" type="slidenum">
              <a:rPr lang="en-GB" smtClean="0"/>
              <a:t>‹#›</a:t>
            </a:fld>
            <a:endParaRPr lang="en-GB"/>
          </a:p>
        </p:txBody>
      </p:sp>
    </p:spTree>
    <p:extLst>
      <p:ext uri="{BB962C8B-B14F-4D97-AF65-F5344CB8AC3E}">
        <p14:creationId xmlns:p14="http://schemas.microsoft.com/office/powerpoint/2010/main" val="28192606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B15D48-1D46-EF4A-2330-F25B0211A965}"/>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0AC8336-E56F-8A78-6A68-2F654030FA5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ECC07539-D991-F760-1C27-3BEF4CFD32F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2C7EA9E7-8C25-F9AE-0892-4C4C1376F3D9}"/>
              </a:ext>
            </a:extLst>
          </p:cNvPr>
          <p:cNvSpPr>
            <a:spLocks noGrp="1"/>
          </p:cNvSpPr>
          <p:nvPr>
            <p:ph type="dt" sz="half" idx="10"/>
          </p:nvPr>
        </p:nvSpPr>
        <p:spPr/>
        <p:txBody>
          <a:bodyPr/>
          <a:lstStyle/>
          <a:p>
            <a:fld id="{86D48229-9934-482C-994C-8D35B5400ACA}" type="datetimeFigureOut">
              <a:rPr lang="en-GB" smtClean="0"/>
              <a:t>25/09/2025</a:t>
            </a:fld>
            <a:endParaRPr lang="en-GB"/>
          </a:p>
        </p:txBody>
      </p:sp>
      <p:sp>
        <p:nvSpPr>
          <p:cNvPr id="6" name="Footer Placeholder 5">
            <a:extLst>
              <a:ext uri="{FF2B5EF4-FFF2-40B4-BE49-F238E27FC236}">
                <a16:creationId xmlns:a16="http://schemas.microsoft.com/office/drawing/2014/main" id="{C2F7BA02-7742-44B1-AC7C-040A3456E9E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3869251-9277-87F3-1B88-43AE01025BD8}"/>
              </a:ext>
            </a:extLst>
          </p:cNvPr>
          <p:cNvSpPr>
            <a:spLocks noGrp="1"/>
          </p:cNvSpPr>
          <p:nvPr>
            <p:ph type="sldNum" sz="quarter" idx="12"/>
          </p:nvPr>
        </p:nvSpPr>
        <p:spPr/>
        <p:txBody>
          <a:bodyPr/>
          <a:lstStyle/>
          <a:p>
            <a:fld id="{A5BE37A4-B19A-4A86-9541-7505B0D59D1F}" type="slidenum">
              <a:rPr lang="en-GB" smtClean="0"/>
              <a:t>‹#›</a:t>
            </a:fld>
            <a:endParaRPr lang="en-GB"/>
          </a:p>
        </p:txBody>
      </p:sp>
    </p:spTree>
    <p:extLst>
      <p:ext uri="{BB962C8B-B14F-4D97-AF65-F5344CB8AC3E}">
        <p14:creationId xmlns:p14="http://schemas.microsoft.com/office/powerpoint/2010/main" val="3259797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930D13-FAFB-D96D-6F86-9D9553486477}"/>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F403870C-2F74-A758-7ED0-28EDC77A9A4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3C8CA52-80DD-4D56-05AB-353D841103D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21D2E37E-9B05-3E5D-3F0E-1683D053DD0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FE47EA0-AAFD-C8AF-E873-9E00BE969EA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6EFBEF69-C7F7-5B18-2453-F5AC3457E055}"/>
              </a:ext>
            </a:extLst>
          </p:cNvPr>
          <p:cNvSpPr>
            <a:spLocks noGrp="1"/>
          </p:cNvSpPr>
          <p:nvPr>
            <p:ph type="dt" sz="half" idx="10"/>
          </p:nvPr>
        </p:nvSpPr>
        <p:spPr/>
        <p:txBody>
          <a:bodyPr/>
          <a:lstStyle/>
          <a:p>
            <a:fld id="{86D48229-9934-482C-994C-8D35B5400ACA}" type="datetimeFigureOut">
              <a:rPr lang="en-GB" smtClean="0"/>
              <a:t>25/09/2025</a:t>
            </a:fld>
            <a:endParaRPr lang="en-GB"/>
          </a:p>
        </p:txBody>
      </p:sp>
      <p:sp>
        <p:nvSpPr>
          <p:cNvPr id="8" name="Footer Placeholder 7">
            <a:extLst>
              <a:ext uri="{FF2B5EF4-FFF2-40B4-BE49-F238E27FC236}">
                <a16:creationId xmlns:a16="http://schemas.microsoft.com/office/drawing/2014/main" id="{F86A8DDD-9C01-6126-C610-274AF2A7A453}"/>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BA10A6EA-9321-1835-EFA0-0FD1CA426C95}"/>
              </a:ext>
            </a:extLst>
          </p:cNvPr>
          <p:cNvSpPr>
            <a:spLocks noGrp="1"/>
          </p:cNvSpPr>
          <p:nvPr>
            <p:ph type="sldNum" sz="quarter" idx="12"/>
          </p:nvPr>
        </p:nvSpPr>
        <p:spPr/>
        <p:txBody>
          <a:bodyPr/>
          <a:lstStyle/>
          <a:p>
            <a:fld id="{A5BE37A4-B19A-4A86-9541-7505B0D59D1F}" type="slidenum">
              <a:rPr lang="en-GB" smtClean="0"/>
              <a:t>‹#›</a:t>
            </a:fld>
            <a:endParaRPr lang="en-GB"/>
          </a:p>
        </p:txBody>
      </p:sp>
    </p:spTree>
    <p:extLst>
      <p:ext uri="{BB962C8B-B14F-4D97-AF65-F5344CB8AC3E}">
        <p14:creationId xmlns:p14="http://schemas.microsoft.com/office/powerpoint/2010/main" val="38095507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89F4D4-54FB-4619-6F40-7675AC9ED0B0}"/>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DFF5199F-1693-C07E-BA8D-C85FB3E6CF9C}"/>
              </a:ext>
            </a:extLst>
          </p:cNvPr>
          <p:cNvSpPr>
            <a:spLocks noGrp="1"/>
          </p:cNvSpPr>
          <p:nvPr>
            <p:ph type="dt" sz="half" idx="10"/>
          </p:nvPr>
        </p:nvSpPr>
        <p:spPr/>
        <p:txBody>
          <a:bodyPr/>
          <a:lstStyle/>
          <a:p>
            <a:fld id="{86D48229-9934-482C-994C-8D35B5400ACA}" type="datetimeFigureOut">
              <a:rPr lang="en-GB" smtClean="0"/>
              <a:t>25/09/2025</a:t>
            </a:fld>
            <a:endParaRPr lang="en-GB"/>
          </a:p>
        </p:txBody>
      </p:sp>
      <p:sp>
        <p:nvSpPr>
          <p:cNvPr id="4" name="Footer Placeholder 3">
            <a:extLst>
              <a:ext uri="{FF2B5EF4-FFF2-40B4-BE49-F238E27FC236}">
                <a16:creationId xmlns:a16="http://schemas.microsoft.com/office/drawing/2014/main" id="{DDC71FC6-1AA9-2EB3-2039-4A4D2BA18BC9}"/>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84B5F784-3495-5052-570F-F61F2407CA56}"/>
              </a:ext>
            </a:extLst>
          </p:cNvPr>
          <p:cNvSpPr>
            <a:spLocks noGrp="1"/>
          </p:cNvSpPr>
          <p:nvPr>
            <p:ph type="sldNum" sz="quarter" idx="12"/>
          </p:nvPr>
        </p:nvSpPr>
        <p:spPr/>
        <p:txBody>
          <a:bodyPr/>
          <a:lstStyle/>
          <a:p>
            <a:fld id="{A5BE37A4-B19A-4A86-9541-7505B0D59D1F}" type="slidenum">
              <a:rPr lang="en-GB" smtClean="0"/>
              <a:t>‹#›</a:t>
            </a:fld>
            <a:endParaRPr lang="en-GB"/>
          </a:p>
        </p:txBody>
      </p:sp>
    </p:spTree>
    <p:extLst>
      <p:ext uri="{BB962C8B-B14F-4D97-AF65-F5344CB8AC3E}">
        <p14:creationId xmlns:p14="http://schemas.microsoft.com/office/powerpoint/2010/main" val="31592680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0E47CFE-1F20-6DBF-46F7-57F68F5A2112}"/>
              </a:ext>
            </a:extLst>
          </p:cNvPr>
          <p:cNvSpPr>
            <a:spLocks noGrp="1"/>
          </p:cNvSpPr>
          <p:nvPr>
            <p:ph type="dt" sz="half" idx="10"/>
          </p:nvPr>
        </p:nvSpPr>
        <p:spPr/>
        <p:txBody>
          <a:bodyPr/>
          <a:lstStyle/>
          <a:p>
            <a:fld id="{86D48229-9934-482C-994C-8D35B5400ACA}" type="datetimeFigureOut">
              <a:rPr lang="en-GB" smtClean="0"/>
              <a:t>25/09/2025</a:t>
            </a:fld>
            <a:endParaRPr lang="en-GB"/>
          </a:p>
        </p:txBody>
      </p:sp>
      <p:sp>
        <p:nvSpPr>
          <p:cNvPr id="3" name="Footer Placeholder 2">
            <a:extLst>
              <a:ext uri="{FF2B5EF4-FFF2-40B4-BE49-F238E27FC236}">
                <a16:creationId xmlns:a16="http://schemas.microsoft.com/office/drawing/2014/main" id="{C096B18E-A8FE-C0A2-1980-D64AF2040511}"/>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9EAE47C8-CBBB-5618-4B59-DF95F184C452}"/>
              </a:ext>
            </a:extLst>
          </p:cNvPr>
          <p:cNvSpPr>
            <a:spLocks noGrp="1"/>
          </p:cNvSpPr>
          <p:nvPr>
            <p:ph type="sldNum" sz="quarter" idx="12"/>
          </p:nvPr>
        </p:nvSpPr>
        <p:spPr/>
        <p:txBody>
          <a:bodyPr/>
          <a:lstStyle/>
          <a:p>
            <a:fld id="{A5BE37A4-B19A-4A86-9541-7505B0D59D1F}" type="slidenum">
              <a:rPr lang="en-GB" smtClean="0"/>
              <a:t>‹#›</a:t>
            </a:fld>
            <a:endParaRPr lang="en-GB"/>
          </a:p>
        </p:txBody>
      </p:sp>
    </p:spTree>
    <p:extLst>
      <p:ext uri="{BB962C8B-B14F-4D97-AF65-F5344CB8AC3E}">
        <p14:creationId xmlns:p14="http://schemas.microsoft.com/office/powerpoint/2010/main" val="21945743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AF7E34-D378-1BFC-402E-D9DA650A259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778C14F1-2122-8D03-7F90-EE25E460657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2F4F4BB1-77F9-59B8-9B66-8B53891EC9C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B67C795-E168-C329-B2AD-2FC7CD9636BC}"/>
              </a:ext>
            </a:extLst>
          </p:cNvPr>
          <p:cNvSpPr>
            <a:spLocks noGrp="1"/>
          </p:cNvSpPr>
          <p:nvPr>
            <p:ph type="dt" sz="half" idx="10"/>
          </p:nvPr>
        </p:nvSpPr>
        <p:spPr/>
        <p:txBody>
          <a:bodyPr/>
          <a:lstStyle/>
          <a:p>
            <a:fld id="{86D48229-9934-482C-994C-8D35B5400ACA}" type="datetimeFigureOut">
              <a:rPr lang="en-GB" smtClean="0"/>
              <a:t>25/09/2025</a:t>
            </a:fld>
            <a:endParaRPr lang="en-GB"/>
          </a:p>
        </p:txBody>
      </p:sp>
      <p:sp>
        <p:nvSpPr>
          <p:cNvPr id="6" name="Footer Placeholder 5">
            <a:extLst>
              <a:ext uri="{FF2B5EF4-FFF2-40B4-BE49-F238E27FC236}">
                <a16:creationId xmlns:a16="http://schemas.microsoft.com/office/drawing/2014/main" id="{C47A990C-A976-F223-ED4F-5A582A176847}"/>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D5754F0-6037-E7D9-4B7E-D1E7B79DAA7B}"/>
              </a:ext>
            </a:extLst>
          </p:cNvPr>
          <p:cNvSpPr>
            <a:spLocks noGrp="1"/>
          </p:cNvSpPr>
          <p:nvPr>
            <p:ph type="sldNum" sz="quarter" idx="12"/>
          </p:nvPr>
        </p:nvSpPr>
        <p:spPr/>
        <p:txBody>
          <a:bodyPr/>
          <a:lstStyle/>
          <a:p>
            <a:fld id="{A5BE37A4-B19A-4A86-9541-7505B0D59D1F}" type="slidenum">
              <a:rPr lang="en-GB" smtClean="0"/>
              <a:t>‹#›</a:t>
            </a:fld>
            <a:endParaRPr lang="en-GB"/>
          </a:p>
        </p:txBody>
      </p:sp>
    </p:spTree>
    <p:extLst>
      <p:ext uri="{BB962C8B-B14F-4D97-AF65-F5344CB8AC3E}">
        <p14:creationId xmlns:p14="http://schemas.microsoft.com/office/powerpoint/2010/main" val="16394128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150A03-F58D-45B7-7B98-6017BC22627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810B297A-1F1A-2B53-3CA0-B1ABD5FFEDF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705ADFE4-A522-624D-E9C8-99C6A2050BD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2E7B75E-3717-1A6C-FF0C-99359B4C614F}"/>
              </a:ext>
            </a:extLst>
          </p:cNvPr>
          <p:cNvSpPr>
            <a:spLocks noGrp="1"/>
          </p:cNvSpPr>
          <p:nvPr>
            <p:ph type="dt" sz="half" idx="10"/>
          </p:nvPr>
        </p:nvSpPr>
        <p:spPr/>
        <p:txBody>
          <a:bodyPr/>
          <a:lstStyle/>
          <a:p>
            <a:fld id="{86D48229-9934-482C-994C-8D35B5400ACA}" type="datetimeFigureOut">
              <a:rPr lang="en-GB" smtClean="0"/>
              <a:t>25/09/2025</a:t>
            </a:fld>
            <a:endParaRPr lang="en-GB"/>
          </a:p>
        </p:txBody>
      </p:sp>
      <p:sp>
        <p:nvSpPr>
          <p:cNvPr id="6" name="Footer Placeholder 5">
            <a:extLst>
              <a:ext uri="{FF2B5EF4-FFF2-40B4-BE49-F238E27FC236}">
                <a16:creationId xmlns:a16="http://schemas.microsoft.com/office/drawing/2014/main" id="{B655B051-C77E-106D-239E-856D5AAAE29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A709DFF-7471-6DFF-C553-D1F6FC859D94}"/>
              </a:ext>
            </a:extLst>
          </p:cNvPr>
          <p:cNvSpPr>
            <a:spLocks noGrp="1"/>
          </p:cNvSpPr>
          <p:nvPr>
            <p:ph type="sldNum" sz="quarter" idx="12"/>
          </p:nvPr>
        </p:nvSpPr>
        <p:spPr/>
        <p:txBody>
          <a:bodyPr/>
          <a:lstStyle/>
          <a:p>
            <a:fld id="{A5BE37A4-B19A-4A86-9541-7505B0D59D1F}" type="slidenum">
              <a:rPr lang="en-GB" smtClean="0"/>
              <a:t>‹#›</a:t>
            </a:fld>
            <a:endParaRPr lang="en-GB"/>
          </a:p>
        </p:txBody>
      </p:sp>
    </p:spTree>
    <p:extLst>
      <p:ext uri="{BB962C8B-B14F-4D97-AF65-F5344CB8AC3E}">
        <p14:creationId xmlns:p14="http://schemas.microsoft.com/office/powerpoint/2010/main" val="3665717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007E1A7-16EC-6FF9-E8D3-87E56CD2CC5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9D434F09-C60E-787A-72E8-508C0D2F5F1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1E9DE75-C27B-66E0-1E98-7FCCB406FFA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6D48229-9934-482C-994C-8D35B5400ACA}" type="datetimeFigureOut">
              <a:rPr lang="en-GB" smtClean="0"/>
              <a:t>25/09/2025</a:t>
            </a:fld>
            <a:endParaRPr lang="en-GB"/>
          </a:p>
        </p:txBody>
      </p:sp>
      <p:sp>
        <p:nvSpPr>
          <p:cNvPr id="5" name="Footer Placeholder 4">
            <a:extLst>
              <a:ext uri="{FF2B5EF4-FFF2-40B4-BE49-F238E27FC236}">
                <a16:creationId xmlns:a16="http://schemas.microsoft.com/office/drawing/2014/main" id="{5A2FDA27-DF4C-CA28-5AFD-3DDF8D7B7AB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49808B1A-1A3A-4AF2-B831-3B79CAD91E5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A5BE37A4-B19A-4A86-9541-7505B0D59D1F}" type="slidenum">
              <a:rPr lang="en-GB" smtClean="0"/>
              <a:t>‹#›</a:t>
            </a:fld>
            <a:endParaRPr lang="en-GB"/>
          </a:p>
        </p:txBody>
      </p:sp>
    </p:spTree>
    <p:extLst>
      <p:ext uri="{BB962C8B-B14F-4D97-AF65-F5344CB8AC3E}">
        <p14:creationId xmlns:p14="http://schemas.microsoft.com/office/powerpoint/2010/main" val="179567527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Layout" Target="../slideLayouts/slideLayout2.xml"/><Relationship Id="rId1" Type="http://schemas.openxmlformats.org/officeDocument/2006/relationships/video" Target="https://player.vimeo.com/video/355264891?app_id=122963"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1000"/>
            <a:lum/>
          </a:blip>
          <a:srcRect/>
          <a:stretch>
            <a:fillRect/>
          </a:stretch>
        </a:blipFill>
        <a:effectLst/>
      </p:bgPr>
    </p:bg>
    <p:spTree>
      <p:nvGrpSpPr>
        <p:cNvPr id="1" name="">
          <a:extLst>
            <a:ext uri="{FF2B5EF4-FFF2-40B4-BE49-F238E27FC236}">
              <a16:creationId xmlns:a16="http://schemas.microsoft.com/office/drawing/2014/main" id="{00918828-3AFC-1B8A-0E7A-3A26C77F9BE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1470F55-BBAB-5CB4-DA99-126E9A902A30}"/>
              </a:ext>
            </a:extLst>
          </p:cNvPr>
          <p:cNvSpPr>
            <a:spLocks noGrp="1"/>
          </p:cNvSpPr>
          <p:nvPr>
            <p:ph type="ctrTitle"/>
          </p:nvPr>
        </p:nvSpPr>
        <p:spPr>
          <a:noFill/>
        </p:spPr>
        <p:txBody>
          <a:bodyPr>
            <a:normAutofit/>
          </a:bodyPr>
          <a:lstStyle/>
          <a:p>
            <a:r>
              <a:rPr lang="en-GB" sz="7200" dirty="0">
                <a:effectLst>
                  <a:outerShdw blurRad="38100" dist="38100" dir="2700000" algn="tl">
                    <a:srgbClr val="000000">
                      <a:alpha val="43137"/>
                    </a:srgbClr>
                  </a:outerShdw>
                </a:effectLst>
              </a:rPr>
              <a:t>Part 3: We</a:t>
            </a:r>
          </a:p>
        </p:txBody>
      </p:sp>
      <p:sp>
        <p:nvSpPr>
          <p:cNvPr id="3" name="Subtitle 2">
            <a:extLst>
              <a:ext uri="{FF2B5EF4-FFF2-40B4-BE49-F238E27FC236}">
                <a16:creationId xmlns:a16="http://schemas.microsoft.com/office/drawing/2014/main" id="{B3DCCCB2-B3D1-D12E-9CE9-A732810E0CEA}"/>
              </a:ext>
            </a:extLst>
          </p:cNvPr>
          <p:cNvSpPr>
            <a:spLocks noGrp="1"/>
          </p:cNvSpPr>
          <p:nvPr>
            <p:ph type="subTitle" idx="1"/>
          </p:nvPr>
        </p:nvSpPr>
        <p:spPr/>
        <p:txBody>
          <a:bodyPr>
            <a:normAutofit/>
          </a:bodyPr>
          <a:lstStyle/>
          <a:p>
            <a:r>
              <a:rPr lang="en-GB" sz="3200" b="1" dirty="0"/>
              <a:t>Values into Actions</a:t>
            </a:r>
          </a:p>
        </p:txBody>
      </p:sp>
      <p:pic>
        <p:nvPicPr>
          <p:cNvPr id="1026" name="Picture 2">
            <a:extLst>
              <a:ext uri="{FF2B5EF4-FFF2-40B4-BE49-F238E27FC236}">
                <a16:creationId xmlns:a16="http://schemas.microsoft.com/office/drawing/2014/main" id="{A8B6E9A8-F518-5986-4285-1519B12FA0A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75188" y="467388"/>
            <a:ext cx="2150805" cy="130680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595F1829-0D32-855D-3EDC-47A4DE891B00}"/>
              </a:ext>
            </a:extLst>
          </p:cNvPr>
          <p:cNvSpPr txBox="1"/>
          <p:nvPr/>
        </p:nvSpPr>
        <p:spPr>
          <a:xfrm>
            <a:off x="3854245" y="1774194"/>
            <a:ext cx="5112775" cy="584775"/>
          </a:xfrm>
          <a:prstGeom prst="rect">
            <a:avLst/>
          </a:prstGeom>
          <a:noFill/>
        </p:spPr>
        <p:txBody>
          <a:bodyPr wrap="square" rtlCol="0">
            <a:spAutoFit/>
          </a:bodyPr>
          <a:lstStyle>
            <a:defPPr>
              <a:defRPr lang="en-US"/>
            </a:defPPr>
            <a:lvl1pPr marL="0" algn="l" defTabSz="914400" rtl="0" eaLnBrk="1" latinLnBrk="0" hangingPunct="1">
              <a:defRPr sz="1800" kern="1200">
                <a:solidFill>
                  <a:sysClr val="windowText" lastClr="000000"/>
                </a:solidFill>
                <a:latin typeface="Aptos" panose="02110004020202020204"/>
              </a:defRPr>
            </a:lvl1pPr>
            <a:lvl2pPr marL="457200" algn="l" defTabSz="914400" rtl="0" eaLnBrk="1" latinLnBrk="0" hangingPunct="1">
              <a:defRPr sz="1800" kern="1200">
                <a:solidFill>
                  <a:sysClr val="windowText" lastClr="000000"/>
                </a:solidFill>
                <a:latin typeface="Aptos" panose="02110004020202020204"/>
              </a:defRPr>
            </a:lvl2pPr>
            <a:lvl3pPr marL="914400" algn="l" defTabSz="914400" rtl="0" eaLnBrk="1" latinLnBrk="0" hangingPunct="1">
              <a:defRPr sz="1800" kern="1200">
                <a:solidFill>
                  <a:sysClr val="windowText" lastClr="000000"/>
                </a:solidFill>
                <a:latin typeface="Aptos" panose="02110004020202020204"/>
              </a:defRPr>
            </a:lvl3pPr>
            <a:lvl4pPr marL="1371600" algn="l" defTabSz="914400" rtl="0" eaLnBrk="1" latinLnBrk="0" hangingPunct="1">
              <a:defRPr sz="1800" kern="1200">
                <a:solidFill>
                  <a:sysClr val="windowText" lastClr="000000"/>
                </a:solidFill>
                <a:latin typeface="Aptos" panose="02110004020202020204"/>
              </a:defRPr>
            </a:lvl4pPr>
            <a:lvl5pPr marL="1828800" algn="l" defTabSz="914400" rtl="0" eaLnBrk="1" latinLnBrk="0" hangingPunct="1">
              <a:defRPr sz="1800" kern="1200">
                <a:solidFill>
                  <a:sysClr val="windowText" lastClr="000000"/>
                </a:solidFill>
                <a:latin typeface="Aptos" panose="02110004020202020204"/>
              </a:defRPr>
            </a:lvl5pPr>
            <a:lvl6pPr marL="2286000" algn="l" defTabSz="914400" rtl="0" eaLnBrk="1" latinLnBrk="0" hangingPunct="1">
              <a:defRPr sz="1800" kern="1200">
                <a:solidFill>
                  <a:sysClr val="windowText" lastClr="000000"/>
                </a:solidFill>
                <a:latin typeface="Aptos" panose="02110004020202020204"/>
              </a:defRPr>
            </a:lvl6pPr>
            <a:lvl7pPr marL="2743200" algn="l" defTabSz="914400" rtl="0" eaLnBrk="1" latinLnBrk="0" hangingPunct="1">
              <a:defRPr sz="1800" kern="1200">
                <a:solidFill>
                  <a:sysClr val="windowText" lastClr="000000"/>
                </a:solidFill>
                <a:latin typeface="Aptos" panose="02110004020202020204"/>
              </a:defRPr>
            </a:lvl7pPr>
            <a:lvl8pPr marL="3200400" algn="l" defTabSz="914400" rtl="0" eaLnBrk="1" latinLnBrk="0" hangingPunct="1">
              <a:defRPr sz="1800" kern="1200">
                <a:solidFill>
                  <a:sysClr val="windowText" lastClr="000000"/>
                </a:solidFill>
                <a:latin typeface="Aptos" panose="02110004020202020204"/>
              </a:defRPr>
            </a:lvl8pPr>
            <a:lvl9pPr marL="3657600" algn="l" defTabSz="914400" rtl="0" eaLnBrk="1" latinLnBrk="0" hangingPunct="1">
              <a:defRPr sz="1800" kern="1200">
                <a:solidFill>
                  <a:sysClr val="windowText" lastClr="000000"/>
                </a:solidFill>
                <a:latin typeface="Aptos" panose="02110004020202020204"/>
              </a:defRPr>
            </a:lvl9pPr>
          </a:lstStyle>
          <a:p>
            <a:r>
              <a:rPr lang="en-GB" sz="3200" b="0" u="none" strike="noStrike" dirty="0">
                <a:solidFill>
                  <a:sysClr val="windowText" lastClr="000000">
                    <a:lumMod val="85000"/>
                    <a:lumOff val="15000"/>
                  </a:sysClr>
                </a:solidFill>
                <a:effectLst/>
                <a:latin typeface="Aptos Display" panose="020B0004020202020204" pitchFamily="34" charset="0"/>
              </a:rPr>
              <a:t>Belief and the Environment</a:t>
            </a:r>
            <a:endParaRPr lang="en-GB" sz="3200" dirty="0">
              <a:solidFill>
                <a:sysClr val="windowText" lastClr="000000">
                  <a:lumMod val="85000"/>
                  <a:lumOff val="15000"/>
                </a:sysClr>
              </a:solidFill>
            </a:endParaRPr>
          </a:p>
        </p:txBody>
      </p:sp>
    </p:spTree>
    <p:extLst>
      <p:ext uri="{BB962C8B-B14F-4D97-AF65-F5344CB8AC3E}">
        <p14:creationId xmlns:p14="http://schemas.microsoft.com/office/powerpoint/2010/main" val="41080434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0000"/>
            <a:lum/>
          </a:blip>
          <a:srcRect/>
          <a:stretch>
            <a:fillRect t="-9000" b="-9000"/>
          </a:stretch>
        </a:blipFill>
        <a:effectLst/>
      </p:bgPr>
    </p:bg>
    <p:spTree>
      <p:nvGrpSpPr>
        <p:cNvPr id="1" name="">
          <a:extLst>
            <a:ext uri="{FF2B5EF4-FFF2-40B4-BE49-F238E27FC236}">
              <a16:creationId xmlns:a16="http://schemas.microsoft.com/office/drawing/2014/main" id="{DB182F39-800C-5A31-1445-B15AF3A5F88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CF9F4F2-271E-4AF9-E422-98D1B9FF010C}"/>
              </a:ext>
            </a:extLst>
          </p:cNvPr>
          <p:cNvSpPr>
            <a:spLocks noGrp="1"/>
          </p:cNvSpPr>
          <p:nvPr>
            <p:ph type="title"/>
          </p:nvPr>
        </p:nvSpPr>
        <p:spPr/>
        <p:txBody>
          <a:bodyPr/>
          <a:lstStyle/>
          <a:p>
            <a:r>
              <a:rPr lang="en-GB"/>
              <a:t>Volunteer to be a </a:t>
            </a:r>
            <a:r>
              <a:rPr lang="en-GB">
                <a:effectLst>
                  <a:outerShdw blurRad="38100" dist="38100" dir="2700000" algn="tl">
                    <a:srgbClr val="000000">
                      <a:alpha val="43137"/>
                    </a:srgbClr>
                  </a:outerShdw>
                </a:effectLst>
              </a:rPr>
              <a:t>Belief and Environment Ambassador</a:t>
            </a:r>
            <a:r>
              <a:rPr lang="en-GB"/>
              <a:t>!</a:t>
            </a:r>
          </a:p>
        </p:txBody>
      </p:sp>
      <p:sp>
        <p:nvSpPr>
          <p:cNvPr id="3" name="Content Placeholder 2">
            <a:extLst>
              <a:ext uri="{FF2B5EF4-FFF2-40B4-BE49-F238E27FC236}">
                <a16:creationId xmlns:a16="http://schemas.microsoft.com/office/drawing/2014/main" id="{343D5382-C5B8-63BB-03C2-F93967CDF01F}"/>
              </a:ext>
            </a:extLst>
          </p:cNvPr>
          <p:cNvSpPr>
            <a:spLocks noGrp="1"/>
          </p:cNvSpPr>
          <p:nvPr>
            <p:ph idx="1"/>
          </p:nvPr>
        </p:nvSpPr>
        <p:spPr>
          <a:xfrm>
            <a:off x="838200" y="1825625"/>
            <a:ext cx="5681472" cy="4351338"/>
          </a:xfrm>
        </p:spPr>
        <p:txBody>
          <a:bodyPr>
            <a:normAutofit fontScale="85000" lnSpcReduction="20000"/>
          </a:bodyPr>
          <a:lstStyle/>
          <a:p>
            <a:r>
              <a:rPr lang="en-US"/>
              <a:t>To represent the values of your class, making sure that your project is inclusive to, and led by, the diversity of faiths and beliefs that are present. </a:t>
            </a:r>
          </a:p>
          <a:p>
            <a:r>
              <a:rPr lang="en-US"/>
              <a:t>To ensure that your project is carried out beyond the ‘idea’ stage into the ‘doing’ stage.</a:t>
            </a:r>
          </a:p>
          <a:p>
            <a:r>
              <a:rPr lang="en-US"/>
              <a:t>To work together to create realistic goals and timelines that will create a positive impact for the environment. </a:t>
            </a:r>
          </a:p>
          <a:p>
            <a:r>
              <a:rPr lang="en-US"/>
              <a:t>To gain skills in project planning and management, interfaith dialogue and social action that will benefit you in the future!</a:t>
            </a:r>
          </a:p>
          <a:p>
            <a:endParaRPr lang="en-GB"/>
          </a:p>
        </p:txBody>
      </p:sp>
      <p:pic>
        <p:nvPicPr>
          <p:cNvPr id="4" name="Picture 2">
            <a:extLst>
              <a:ext uri="{FF2B5EF4-FFF2-40B4-BE49-F238E27FC236}">
                <a16:creationId xmlns:a16="http://schemas.microsoft.com/office/drawing/2014/main" id="{D34F43C1-491E-5E9E-9D0D-110FFDCA370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77524" y="0"/>
            <a:ext cx="2150805" cy="13068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96946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9000"/>
            <a:lum/>
          </a:blip>
          <a:srcRect/>
          <a:stretch>
            <a:fillRect t="-5000" b="-5000"/>
          </a:stretch>
        </a:blipFill>
        <a:effectLst/>
      </p:bgPr>
    </p:bg>
    <p:spTree>
      <p:nvGrpSpPr>
        <p:cNvPr id="1" name="">
          <a:extLst>
            <a:ext uri="{FF2B5EF4-FFF2-40B4-BE49-F238E27FC236}">
              <a16:creationId xmlns:a16="http://schemas.microsoft.com/office/drawing/2014/main" id="{6507F966-85BF-ED01-83F7-481C3BC8192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2AC051C-31AA-353E-FAB4-09E019230672}"/>
              </a:ext>
            </a:extLst>
          </p:cNvPr>
          <p:cNvSpPr>
            <a:spLocks noGrp="1"/>
          </p:cNvSpPr>
          <p:nvPr>
            <p:ph type="title"/>
          </p:nvPr>
        </p:nvSpPr>
        <p:spPr/>
        <p:txBody>
          <a:bodyPr/>
          <a:lstStyle/>
          <a:p>
            <a:r>
              <a:rPr lang="en-GB">
                <a:solidFill>
                  <a:schemeClr val="bg1"/>
                </a:solidFill>
              </a:rPr>
              <a:t>Feeling Cloud</a:t>
            </a:r>
          </a:p>
        </p:txBody>
      </p:sp>
      <p:sp>
        <p:nvSpPr>
          <p:cNvPr id="3" name="Content Placeholder 2">
            <a:extLst>
              <a:ext uri="{FF2B5EF4-FFF2-40B4-BE49-F238E27FC236}">
                <a16:creationId xmlns:a16="http://schemas.microsoft.com/office/drawing/2014/main" id="{D0B74A32-CF0B-2B5E-C5FA-111D4C169B0C}"/>
              </a:ext>
            </a:extLst>
          </p:cNvPr>
          <p:cNvSpPr>
            <a:spLocks noGrp="1"/>
          </p:cNvSpPr>
          <p:nvPr>
            <p:ph idx="1"/>
          </p:nvPr>
        </p:nvSpPr>
        <p:spPr>
          <a:xfrm>
            <a:off x="942599" y="1964817"/>
            <a:ext cx="10501541" cy="1910101"/>
          </a:xfrm>
        </p:spPr>
        <p:txBody>
          <a:bodyPr>
            <a:normAutofit/>
          </a:bodyPr>
          <a:lstStyle/>
          <a:p>
            <a:pPr marL="0" indent="0" algn="ctr">
              <a:buNone/>
            </a:pPr>
            <a:endParaRPr lang="en-GB">
              <a:effectLst>
                <a:outerShdw blurRad="38100" dist="38100" dir="2700000" algn="tl">
                  <a:srgbClr val="000000">
                    <a:alpha val="43137"/>
                  </a:srgbClr>
                </a:outerShdw>
              </a:effectLst>
            </a:endParaRPr>
          </a:p>
          <a:p>
            <a:pPr marL="0" indent="0" algn="ctr">
              <a:buNone/>
            </a:pPr>
            <a:r>
              <a:rPr lang="en-GB">
                <a:solidFill>
                  <a:schemeClr val="bg1"/>
                </a:solidFill>
                <a:effectLst>
                  <a:outerShdw blurRad="38100" dist="38100" dir="2700000" algn="tl">
                    <a:srgbClr val="000000">
                      <a:alpha val="43137"/>
                    </a:srgbClr>
                  </a:outerShdw>
                </a:effectLst>
              </a:rPr>
              <a:t>How do you </a:t>
            </a:r>
            <a:r>
              <a:rPr lang="en-GB" b="1">
                <a:solidFill>
                  <a:schemeClr val="bg1"/>
                </a:solidFill>
                <a:effectLst>
                  <a:outerShdw blurRad="38100" dist="38100" dir="2700000" algn="tl">
                    <a:srgbClr val="000000">
                      <a:alpha val="43137"/>
                    </a:srgbClr>
                  </a:outerShdw>
                </a:effectLst>
              </a:rPr>
              <a:t>feel</a:t>
            </a:r>
            <a:r>
              <a:rPr lang="en-GB">
                <a:solidFill>
                  <a:schemeClr val="bg1"/>
                </a:solidFill>
                <a:effectLst>
                  <a:outerShdw blurRad="38100" dist="38100" dir="2700000" algn="tl">
                    <a:srgbClr val="000000">
                      <a:alpha val="43137"/>
                    </a:srgbClr>
                  </a:outerShdw>
                </a:effectLst>
              </a:rPr>
              <a:t> when you think about the environment and climate change?</a:t>
            </a:r>
          </a:p>
        </p:txBody>
      </p:sp>
      <p:sp>
        <p:nvSpPr>
          <p:cNvPr id="5" name="TextBox 4">
            <a:extLst>
              <a:ext uri="{FF2B5EF4-FFF2-40B4-BE49-F238E27FC236}">
                <a16:creationId xmlns:a16="http://schemas.microsoft.com/office/drawing/2014/main" id="{554D027C-253A-09C0-7F45-3BEC3DD2AAA2}"/>
              </a:ext>
            </a:extLst>
          </p:cNvPr>
          <p:cNvSpPr txBox="1"/>
          <p:nvPr/>
        </p:nvSpPr>
        <p:spPr>
          <a:xfrm>
            <a:off x="659877" y="1690688"/>
            <a:ext cx="11349871" cy="738664"/>
          </a:xfrm>
          <a:prstGeom prst="rect">
            <a:avLst/>
          </a:prstGeom>
          <a:noFill/>
        </p:spPr>
        <p:txBody>
          <a:bodyPr wrap="square" rtlCol="0">
            <a:spAutoFit/>
          </a:bodyPr>
          <a:lstStyle/>
          <a:p>
            <a:r>
              <a:rPr lang="en-GB" sz="2400">
                <a:solidFill>
                  <a:schemeClr val="bg1"/>
                </a:solidFill>
              </a:rPr>
              <a:t>After completing these three sessions and having a goal to work towards as a class…</a:t>
            </a:r>
          </a:p>
          <a:p>
            <a:endParaRPr lang="en-GB"/>
          </a:p>
        </p:txBody>
      </p:sp>
      <p:pic>
        <p:nvPicPr>
          <p:cNvPr id="6" name="Picture 2">
            <a:extLst>
              <a:ext uri="{FF2B5EF4-FFF2-40B4-BE49-F238E27FC236}">
                <a16:creationId xmlns:a16="http://schemas.microsoft.com/office/drawing/2014/main" id="{DB9D8AB8-6E8C-5A79-8EB7-B1E3442EA17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77524" y="0"/>
            <a:ext cx="2150805" cy="13068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73862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81000"/>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910F5C-853C-76FC-C824-B50B5584A98F}"/>
              </a:ext>
            </a:extLst>
          </p:cNvPr>
          <p:cNvSpPr>
            <a:spLocks noGrp="1"/>
          </p:cNvSpPr>
          <p:nvPr>
            <p:ph type="title"/>
          </p:nvPr>
        </p:nvSpPr>
        <p:spPr/>
        <p:txBody>
          <a:bodyPr/>
          <a:lstStyle/>
          <a:p>
            <a:r>
              <a:rPr lang="en-GB"/>
              <a:t>The end of this session…</a:t>
            </a:r>
            <a:br>
              <a:rPr lang="en-GB"/>
            </a:br>
            <a:r>
              <a:rPr lang="en-GB"/>
              <a:t> but not The End.</a:t>
            </a:r>
          </a:p>
        </p:txBody>
      </p:sp>
      <p:sp>
        <p:nvSpPr>
          <p:cNvPr id="3" name="Content Placeholder 2">
            <a:extLst>
              <a:ext uri="{FF2B5EF4-FFF2-40B4-BE49-F238E27FC236}">
                <a16:creationId xmlns:a16="http://schemas.microsoft.com/office/drawing/2014/main" id="{171B763C-194C-F5BA-9B90-7D3111EA2D5A}"/>
              </a:ext>
            </a:extLst>
          </p:cNvPr>
          <p:cNvSpPr>
            <a:spLocks noGrp="1"/>
          </p:cNvSpPr>
          <p:nvPr>
            <p:ph idx="1"/>
          </p:nvPr>
        </p:nvSpPr>
        <p:spPr/>
        <p:txBody>
          <a:bodyPr/>
          <a:lstStyle/>
          <a:p>
            <a:pPr marL="0" indent="0">
              <a:buNone/>
            </a:pPr>
            <a:r>
              <a:rPr lang="en-GB"/>
              <a:t>It is important to put what we have covered in these sessions into practice and to carry out your class project together!</a:t>
            </a:r>
          </a:p>
          <a:p>
            <a:r>
              <a:rPr lang="en-GB"/>
              <a:t>What are your first action points?</a:t>
            </a:r>
          </a:p>
          <a:p>
            <a:r>
              <a:rPr lang="en-GB"/>
              <a:t>Who are your ambassadors?</a:t>
            </a:r>
          </a:p>
        </p:txBody>
      </p:sp>
      <p:pic>
        <p:nvPicPr>
          <p:cNvPr id="4" name="Picture 2">
            <a:extLst>
              <a:ext uri="{FF2B5EF4-FFF2-40B4-BE49-F238E27FC236}">
                <a16:creationId xmlns:a16="http://schemas.microsoft.com/office/drawing/2014/main" id="{5CE9383A-EE03-C1D9-A3C1-44E01F33F7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77524" y="0"/>
            <a:ext cx="2150805" cy="13068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52497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35000"/>
            <a:lum/>
          </a:blip>
          <a:srcRect/>
          <a:stretch>
            <a:fillRect t="-6000" b="-6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678F36-AC7D-5885-CA25-58F629E8E8E1}"/>
              </a:ext>
            </a:extLst>
          </p:cNvPr>
          <p:cNvSpPr>
            <a:spLocks noGrp="1"/>
          </p:cNvSpPr>
          <p:nvPr>
            <p:ph type="title"/>
          </p:nvPr>
        </p:nvSpPr>
        <p:spPr>
          <a:xfrm>
            <a:off x="838200" y="335629"/>
            <a:ext cx="10515600" cy="1325563"/>
          </a:xfrm>
        </p:spPr>
        <p:txBody>
          <a:bodyPr/>
          <a:lstStyle/>
          <a:p>
            <a:r>
              <a:rPr lang="en-GB" dirty="0"/>
              <a:t>Objectives for this session</a:t>
            </a:r>
          </a:p>
        </p:txBody>
      </p:sp>
      <p:sp>
        <p:nvSpPr>
          <p:cNvPr id="3" name="Content Placeholder 2">
            <a:extLst>
              <a:ext uri="{FF2B5EF4-FFF2-40B4-BE49-F238E27FC236}">
                <a16:creationId xmlns:a16="http://schemas.microsoft.com/office/drawing/2014/main" id="{57181C0F-5DBA-3A5D-CD4A-C4A5ED64F297}"/>
              </a:ext>
            </a:extLst>
          </p:cNvPr>
          <p:cNvSpPr>
            <a:spLocks noGrp="1"/>
          </p:cNvSpPr>
          <p:nvPr>
            <p:ph idx="1"/>
          </p:nvPr>
        </p:nvSpPr>
        <p:spPr>
          <a:xfrm>
            <a:off x="334983" y="1542742"/>
            <a:ext cx="11710221" cy="4351338"/>
          </a:xfrm>
          <a:noFill/>
          <a:effectLst>
            <a:softEdge rad="317500"/>
          </a:effectLst>
        </p:spPr>
        <p:txBody>
          <a:bodyPr vert="horz" lIns="91440" tIns="45720" rIns="91440" bIns="45720" rtlCol="0" anchor="t">
            <a:normAutofit fontScale="92500" lnSpcReduction="10000"/>
          </a:bodyPr>
          <a:lstStyle/>
          <a:p>
            <a:r>
              <a:rPr lang="en-US" dirty="0"/>
              <a:t>To explore the concept of collective action and how both religious and non-religious values can inspire people to act collectively for the climate. </a:t>
            </a:r>
          </a:p>
          <a:p>
            <a:endParaRPr lang="en-US" dirty="0"/>
          </a:p>
          <a:p>
            <a:r>
              <a:rPr lang="en-US" dirty="0"/>
              <a:t>To bridge the knowledge-action gap by joining up the ‘Me’, ‘You’ and ‘We’ sections and thinking about our identities and beliefs on an individual and collective level. </a:t>
            </a:r>
          </a:p>
          <a:p>
            <a:endParaRPr lang="en-US" dirty="0"/>
          </a:p>
          <a:p>
            <a:r>
              <a:rPr lang="en-US" dirty="0"/>
              <a:t>To take our work forward with ‘Belief and Environment’ ambassadors at school. </a:t>
            </a:r>
          </a:p>
          <a:p>
            <a:pPr marL="0" indent="0">
              <a:buNone/>
            </a:pPr>
            <a:endParaRPr lang="en-US" dirty="0"/>
          </a:p>
          <a:p>
            <a:pPr marL="0" indent="0">
              <a:buNone/>
            </a:pPr>
            <a:r>
              <a:rPr lang="en-US" dirty="0"/>
              <a:t>Key words: Collective Action, Interfaith, Dialogue</a:t>
            </a:r>
          </a:p>
          <a:p>
            <a:pPr marL="0" indent="0">
              <a:buNone/>
            </a:pPr>
            <a:endParaRPr lang="en-US" dirty="0"/>
          </a:p>
        </p:txBody>
      </p:sp>
      <p:pic>
        <p:nvPicPr>
          <p:cNvPr id="4" name="Picture 3">
            <a:extLst>
              <a:ext uri="{FF2B5EF4-FFF2-40B4-BE49-F238E27FC236}">
                <a16:creationId xmlns:a16="http://schemas.microsoft.com/office/drawing/2014/main" id="{E25D94F6-52EA-9A09-CA4A-012DF395F982}"/>
              </a:ext>
            </a:extLst>
          </p:cNvPr>
          <p:cNvPicPr>
            <a:picLocks noChangeAspect="1"/>
          </p:cNvPicPr>
          <p:nvPr/>
        </p:nvPicPr>
        <p:blipFill>
          <a:blip r:embed="rId4"/>
          <a:stretch>
            <a:fillRect/>
          </a:stretch>
        </p:blipFill>
        <p:spPr>
          <a:xfrm>
            <a:off x="10357017" y="-36560"/>
            <a:ext cx="1993565" cy="1207113"/>
          </a:xfrm>
          <a:prstGeom prst="rect">
            <a:avLst/>
          </a:prstGeom>
        </p:spPr>
      </p:pic>
    </p:spTree>
    <p:extLst>
      <p:ext uri="{BB962C8B-B14F-4D97-AF65-F5344CB8AC3E}">
        <p14:creationId xmlns:p14="http://schemas.microsoft.com/office/powerpoint/2010/main" val="41217141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0000"/>
            <a:lum/>
          </a:blip>
          <a:srcRect/>
          <a:stretch>
            <a:fillRect l="-10000" r="-10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BA797B-8862-9D7A-4259-0934D55D26A7}"/>
              </a:ext>
            </a:extLst>
          </p:cNvPr>
          <p:cNvSpPr>
            <a:spLocks noGrp="1"/>
          </p:cNvSpPr>
          <p:nvPr>
            <p:ph type="title"/>
          </p:nvPr>
        </p:nvSpPr>
        <p:spPr/>
        <p:txBody>
          <a:bodyPr/>
          <a:lstStyle/>
          <a:p>
            <a:r>
              <a:rPr lang="en-GB"/>
              <a:t>What is collective action?</a:t>
            </a:r>
          </a:p>
        </p:txBody>
      </p:sp>
      <p:sp>
        <p:nvSpPr>
          <p:cNvPr id="3" name="Content Placeholder 2">
            <a:extLst>
              <a:ext uri="{FF2B5EF4-FFF2-40B4-BE49-F238E27FC236}">
                <a16:creationId xmlns:a16="http://schemas.microsoft.com/office/drawing/2014/main" id="{EAFAF467-33B8-DA3C-FC6B-821A5807BD1F}"/>
              </a:ext>
            </a:extLst>
          </p:cNvPr>
          <p:cNvSpPr>
            <a:spLocks noGrp="1"/>
          </p:cNvSpPr>
          <p:nvPr>
            <p:ph idx="1"/>
          </p:nvPr>
        </p:nvSpPr>
        <p:spPr/>
        <p:txBody>
          <a:bodyPr/>
          <a:lstStyle/>
          <a:p>
            <a:r>
              <a:rPr lang="en-GB"/>
              <a:t>Action which is taken together by a group of people who all want to achieve the same goals. </a:t>
            </a:r>
          </a:p>
          <a:p>
            <a:r>
              <a:rPr lang="en-GB"/>
              <a:t>They may come from different backgrounds, and be motivated by different things, but they all care about the same problem and want to make an impact. They see that the best way to do this is as part of a bigger movement. </a:t>
            </a:r>
          </a:p>
          <a:p>
            <a:r>
              <a:rPr lang="en-GB"/>
              <a:t>The actions they take could include social movements, community initiatives, protests or striking. </a:t>
            </a:r>
          </a:p>
        </p:txBody>
      </p:sp>
      <p:pic>
        <p:nvPicPr>
          <p:cNvPr id="4" name="Picture 2">
            <a:extLst>
              <a:ext uri="{FF2B5EF4-FFF2-40B4-BE49-F238E27FC236}">
                <a16:creationId xmlns:a16="http://schemas.microsoft.com/office/drawing/2014/main" id="{408B2E63-F151-1B97-9EE8-02E68E69F7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77524" y="0"/>
            <a:ext cx="2150805" cy="13068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83402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0000"/>
            <a:lum/>
          </a:blip>
          <a:srcRect/>
          <a:stretch>
            <a:fillRect t="-9000" b="-9000"/>
          </a:stretch>
        </a:blipFill>
        <a:effectLst/>
      </p:bgPr>
    </p:bg>
    <p:spTree>
      <p:nvGrpSpPr>
        <p:cNvPr id="1" name="">
          <a:extLst>
            <a:ext uri="{FF2B5EF4-FFF2-40B4-BE49-F238E27FC236}">
              <a16:creationId xmlns:a16="http://schemas.microsoft.com/office/drawing/2014/main" id="{4755C228-1A37-C67C-D883-804FDEDB989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23993DC-A81C-8FB7-9175-B0CD21AA9B65}"/>
              </a:ext>
            </a:extLst>
          </p:cNvPr>
          <p:cNvSpPr>
            <a:spLocks noGrp="1"/>
          </p:cNvSpPr>
          <p:nvPr>
            <p:ph type="title"/>
          </p:nvPr>
        </p:nvSpPr>
        <p:spPr/>
        <p:txBody>
          <a:bodyPr/>
          <a:lstStyle/>
          <a:p>
            <a:r>
              <a:rPr lang="en-GB" sz="2400"/>
              <a:t>Example of collective action:</a:t>
            </a:r>
            <a:br>
              <a:rPr lang="en-GB"/>
            </a:br>
            <a:r>
              <a:rPr lang="en-GB"/>
              <a:t>Interfaith Rainforest Initiative</a:t>
            </a:r>
          </a:p>
        </p:txBody>
      </p:sp>
      <p:sp>
        <p:nvSpPr>
          <p:cNvPr id="3" name="Content Placeholder 2">
            <a:extLst>
              <a:ext uri="{FF2B5EF4-FFF2-40B4-BE49-F238E27FC236}">
                <a16:creationId xmlns:a16="http://schemas.microsoft.com/office/drawing/2014/main" id="{0D56FC47-31F6-075F-A212-589022AE6601}"/>
              </a:ext>
            </a:extLst>
          </p:cNvPr>
          <p:cNvSpPr>
            <a:spLocks noGrp="1"/>
          </p:cNvSpPr>
          <p:nvPr>
            <p:ph idx="1"/>
          </p:nvPr>
        </p:nvSpPr>
        <p:spPr/>
        <p:txBody>
          <a:bodyPr>
            <a:normAutofit lnSpcReduction="10000"/>
          </a:bodyPr>
          <a:lstStyle/>
          <a:p>
            <a:r>
              <a:rPr lang="en-GB" dirty="0"/>
              <a:t>“</a:t>
            </a:r>
            <a:r>
              <a:rPr lang="en-US" dirty="0"/>
              <a:t>The Interfaith Rainforest Initiative is an international, multi-faith alliance that aims to bring moral urgency and faith-based leadership to global efforts to end tropical deforestation. It is a platform for religious leaders to work hand-in-hand with indigenous peoples, governments, civil society and business on actions that protect rainforests and safeguard those that serve as their guardians.”</a:t>
            </a:r>
          </a:p>
          <a:p>
            <a:r>
              <a:rPr lang="en-US" dirty="0"/>
              <a:t>Their three main goals are to:</a:t>
            </a:r>
          </a:p>
          <a:p>
            <a:pPr lvl="1"/>
            <a:r>
              <a:rPr lang="en-US" dirty="0"/>
              <a:t>Raise awareness</a:t>
            </a:r>
          </a:p>
          <a:p>
            <a:pPr lvl="1"/>
            <a:r>
              <a:rPr lang="en-US" dirty="0" err="1"/>
              <a:t>Mobilise</a:t>
            </a:r>
            <a:r>
              <a:rPr lang="en-US" dirty="0"/>
              <a:t> action</a:t>
            </a:r>
          </a:p>
          <a:p>
            <a:pPr lvl="1"/>
            <a:r>
              <a:rPr lang="en-US" dirty="0"/>
              <a:t>Influence policy</a:t>
            </a:r>
          </a:p>
        </p:txBody>
      </p:sp>
      <p:pic>
        <p:nvPicPr>
          <p:cNvPr id="4" name="Picture 2">
            <a:extLst>
              <a:ext uri="{FF2B5EF4-FFF2-40B4-BE49-F238E27FC236}">
                <a16:creationId xmlns:a16="http://schemas.microsoft.com/office/drawing/2014/main" id="{F73CDD5B-49B3-51FE-10AF-583EA25FFD4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77524" y="0"/>
            <a:ext cx="2150805" cy="13068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25265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nline Media 3" title="Introducing the Interfaith Rainforest Initiative">
            <a:hlinkClick r:id="" action="ppaction://media"/>
            <a:extLst>
              <a:ext uri="{FF2B5EF4-FFF2-40B4-BE49-F238E27FC236}">
                <a16:creationId xmlns:a16="http://schemas.microsoft.com/office/drawing/2014/main" id="{DB3720F5-FA1D-BE6B-CAF1-3AC66DE86115}"/>
              </a:ext>
            </a:extLst>
          </p:cNvPr>
          <p:cNvPicPr>
            <a:picLocks noGrp="1" noRot="1" noChangeAspect="1"/>
          </p:cNvPicPr>
          <p:nvPr>
            <p:ph idx="1"/>
            <a:videoFile r:link="rId1"/>
          </p:nvPr>
        </p:nvPicPr>
        <p:blipFill>
          <a:blip r:embed="rId3"/>
          <a:stretch>
            <a:fillRect/>
          </a:stretch>
        </p:blipFill>
        <p:spPr>
          <a:xfrm>
            <a:off x="0" y="0"/>
            <a:ext cx="12192000" cy="6867710"/>
          </a:xfrm>
          <a:prstGeom prst="rect">
            <a:avLst/>
          </a:prstGeom>
        </p:spPr>
      </p:pic>
    </p:spTree>
    <p:extLst>
      <p:ext uri="{BB962C8B-B14F-4D97-AF65-F5344CB8AC3E}">
        <p14:creationId xmlns:p14="http://schemas.microsoft.com/office/powerpoint/2010/main" val="3982184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5000"/>
            <a:lum/>
          </a:blip>
          <a:srcRect/>
          <a:stretch>
            <a:fillRect t="-9000" b="-9000"/>
          </a:stretch>
        </a:blipFill>
        <a:effectLst/>
      </p:bgPr>
    </p:bg>
    <p:spTree>
      <p:nvGrpSpPr>
        <p:cNvPr id="1" name="">
          <a:extLst>
            <a:ext uri="{FF2B5EF4-FFF2-40B4-BE49-F238E27FC236}">
              <a16:creationId xmlns:a16="http://schemas.microsoft.com/office/drawing/2014/main" id="{F28B5941-68F9-8636-EAAD-3F0875028CF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4C964A1-8DAD-E779-D520-7AB9F15FE217}"/>
              </a:ext>
            </a:extLst>
          </p:cNvPr>
          <p:cNvSpPr>
            <a:spLocks noGrp="1"/>
          </p:cNvSpPr>
          <p:nvPr>
            <p:ph type="title"/>
          </p:nvPr>
        </p:nvSpPr>
        <p:spPr/>
        <p:txBody>
          <a:bodyPr/>
          <a:lstStyle/>
          <a:p>
            <a:r>
              <a:rPr lang="en-GB" sz="2400" dirty="0"/>
              <a:t>Example of collective action:</a:t>
            </a:r>
            <a:br>
              <a:rPr lang="en-GB" dirty="0"/>
            </a:br>
            <a:r>
              <a:rPr lang="en-GB" dirty="0"/>
              <a:t>Fridays For Future</a:t>
            </a:r>
          </a:p>
        </p:txBody>
      </p:sp>
      <p:sp>
        <p:nvSpPr>
          <p:cNvPr id="3" name="Content Placeholder 2">
            <a:extLst>
              <a:ext uri="{FF2B5EF4-FFF2-40B4-BE49-F238E27FC236}">
                <a16:creationId xmlns:a16="http://schemas.microsoft.com/office/drawing/2014/main" id="{9DF6E0C9-05F6-D5BC-0210-1E488495C90A}"/>
              </a:ext>
            </a:extLst>
          </p:cNvPr>
          <p:cNvSpPr>
            <a:spLocks noGrp="1"/>
          </p:cNvSpPr>
          <p:nvPr>
            <p:ph idx="1"/>
          </p:nvPr>
        </p:nvSpPr>
        <p:spPr/>
        <p:txBody>
          <a:bodyPr>
            <a:normAutofit fontScale="92500" lnSpcReduction="20000"/>
          </a:bodyPr>
          <a:lstStyle/>
          <a:p>
            <a:r>
              <a:rPr lang="en-US" dirty="0"/>
              <a:t>“#FridaysForFuture is a youth-led and -</a:t>
            </a:r>
            <a:r>
              <a:rPr lang="en-US" dirty="0" err="1"/>
              <a:t>organised</a:t>
            </a:r>
            <a:r>
              <a:rPr lang="en-US" dirty="0"/>
              <a:t> movement that began in August 2018, after 15-year-old Greta Thunberg and other young activists sat in front of the Swedish parliament every </a:t>
            </a:r>
            <a:r>
              <a:rPr lang="en-US" dirty="0" err="1"/>
              <a:t>schoolday</a:t>
            </a:r>
            <a:r>
              <a:rPr lang="en-US" dirty="0"/>
              <a:t> for three weeks, to protest against the lack of action on the climate crisis. She posted what she was doing on Instagram and Twitter and it soon went viral.”</a:t>
            </a:r>
          </a:p>
          <a:p>
            <a:r>
              <a:rPr lang="en-US" dirty="0"/>
              <a:t>“The 2019 Global Week for Future was a series of 4,500 strikes across over 150 countries, likely the largest climate strikes in world history, the 20 September strikes gathered roughly 4 million protesters, many of them schoolchildren. On 27 September, an estimated two million people participated in demonstrations worldwide.”</a:t>
            </a:r>
          </a:p>
          <a:p>
            <a:r>
              <a:rPr lang="en-US" dirty="0"/>
              <a:t>People from all different backgrounds and ages have been motivated to act for the climate and be part of a global movement. </a:t>
            </a:r>
            <a:endParaRPr lang="en-GB" dirty="0"/>
          </a:p>
        </p:txBody>
      </p:sp>
      <p:pic>
        <p:nvPicPr>
          <p:cNvPr id="4" name="Picture 2">
            <a:extLst>
              <a:ext uri="{FF2B5EF4-FFF2-40B4-BE49-F238E27FC236}">
                <a16:creationId xmlns:a16="http://schemas.microsoft.com/office/drawing/2014/main" id="{C4F21E3E-3D4A-6DA8-8A0D-43548682A2D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77524" y="0"/>
            <a:ext cx="2150805" cy="13068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36913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2EF808F-9C5B-BA6C-0AA7-B7888FB61F50}"/>
              </a:ext>
            </a:extLst>
          </p:cNvPr>
          <p:cNvPicPr>
            <a:picLocks noChangeAspect="1"/>
          </p:cNvPicPr>
          <p:nvPr/>
        </p:nvPicPr>
        <p:blipFill>
          <a:blip r:embed="rId2"/>
          <a:stretch>
            <a:fillRect/>
          </a:stretch>
        </p:blipFill>
        <p:spPr>
          <a:xfrm>
            <a:off x="3055244" y="1222581"/>
            <a:ext cx="5845278" cy="3897631"/>
          </a:xfrm>
          <a:prstGeom prst="rect">
            <a:avLst/>
          </a:prstGeom>
        </p:spPr>
      </p:pic>
    </p:spTree>
    <p:extLst>
      <p:ext uri="{BB962C8B-B14F-4D97-AF65-F5344CB8AC3E}">
        <p14:creationId xmlns:p14="http://schemas.microsoft.com/office/powerpoint/2010/main" val="10237883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0000"/>
            <a:lum/>
          </a:blip>
          <a:srcRect/>
          <a:stretch>
            <a:fillRect t="-9000" b="-9000"/>
          </a:stretch>
        </a:blipFill>
        <a:effectLst/>
      </p:bgPr>
    </p:bg>
    <p:spTree>
      <p:nvGrpSpPr>
        <p:cNvPr id="1" name="">
          <a:extLst>
            <a:ext uri="{FF2B5EF4-FFF2-40B4-BE49-F238E27FC236}">
              <a16:creationId xmlns:a16="http://schemas.microsoft.com/office/drawing/2014/main" id="{0EAD98E0-B539-2CBE-40F5-9C462F2D9FE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D65C52E-85CC-65EE-A3B2-FF081FF58D40}"/>
              </a:ext>
            </a:extLst>
          </p:cNvPr>
          <p:cNvSpPr>
            <a:spLocks noGrp="1"/>
          </p:cNvSpPr>
          <p:nvPr>
            <p:ph type="title"/>
          </p:nvPr>
        </p:nvSpPr>
        <p:spPr/>
        <p:txBody>
          <a:bodyPr/>
          <a:lstStyle/>
          <a:p>
            <a:r>
              <a:rPr lang="en-GB" dirty="0"/>
              <a:t>Collective action</a:t>
            </a:r>
          </a:p>
        </p:txBody>
      </p:sp>
      <p:sp>
        <p:nvSpPr>
          <p:cNvPr id="3" name="Content Placeholder 2">
            <a:extLst>
              <a:ext uri="{FF2B5EF4-FFF2-40B4-BE49-F238E27FC236}">
                <a16:creationId xmlns:a16="http://schemas.microsoft.com/office/drawing/2014/main" id="{349E8C33-7FC5-3CEB-0AA3-02FD9CDD011F}"/>
              </a:ext>
            </a:extLst>
          </p:cNvPr>
          <p:cNvSpPr>
            <a:spLocks noGrp="1"/>
          </p:cNvSpPr>
          <p:nvPr>
            <p:ph idx="1"/>
          </p:nvPr>
        </p:nvSpPr>
        <p:spPr>
          <a:xfrm>
            <a:off x="1650999" y="3154939"/>
            <a:ext cx="9100127" cy="1139969"/>
          </a:xfrm>
        </p:spPr>
        <p:txBody>
          <a:bodyPr/>
          <a:lstStyle/>
          <a:p>
            <a:pPr marL="0" indent="0" algn="ctr">
              <a:buNone/>
            </a:pPr>
            <a:r>
              <a:rPr lang="en-GB" b="1" dirty="0">
                <a:effectLst>
                  <a:outerShdw blurRad="38100" dist="38100" dir="2700000" algn="tl">
                    <a:srgbClr val="000000">
                      <a:alpha val="43137"/>
                    </a:srgbClr>
                  </a:outerShdw>
                </a:effectLst>
              </a:rPr>
              <a:t>What does my story bring to our collective action as a class?</a:t>
            </a:r>
          </a:p>
        </p:txBody>
      </p:sp>
      <p:pic>
        <p:nvPicPr>
          <p:cNvPr id="4" name="Picture 2">
            <a:extLst>
              <a:ext uri="{FF2B5EF4-FFF2-40B4-BE49-F238E27FC236}">
                <a16:creationId xmlns:a16="http://schemas.microsoft.com/office/drawing/2014/main" id="{494FA3DA-D9BB-EEFB-AB69-0BBBFD1CFFA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77524" y="0"/>
            <a:ext cx="2150805" cy="13068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03852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0000"/>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FA6C81-032D-37FD-647D-A9A38386B5E8}"/>
              </a:ext>
            </a:extLst>
          </p:cNvPr>
          <p:cNvSpPr>
            <a:spLocks noGrp="1"/>
          </p:cNvSpPr>
          <p:nvPr>
            <p:ph type="title"/>
          </p:nvPr>
        </p:nvSpPr>
        <p:spPr/>
        <p:txBody>
          <a:bodyPr/>
          <a:lstStyle/>
          <a:p>
            <a:r>
              <a:rPr lang="en-GB"/>
              <a:t>Creating our Class Manifesto</a:t>
            </a:r>
          </a:p>
        </p:txBody>
      </p:sp>
      <p:sp>
        <p:nvSpPr>
          <p:cNvPr id="3" name="Content Placeholder 2">
            <a:extLst>
              <a:ext uri="{FF2B5EF4-FFF2-40B4-BE49-F238E27FC236}">
                <a16:creationId xmlns:a16="http://schemas.microsoft.com/office/drawing/2014/main" id="{60835056-9EAB-BF66-E651-E2A5A56DCA0E}"/>
              </a:ext>
            </a:extLst>
          </p:cNvPr>
          <p:cNvSpPr>
            <a:spLocks noGrp="1"/>
          </p:cNvSpPr>
          <p:nvPr>
            <p:ph idx="1"/>
          </p:nvPr>
        </p:nvSpPr>
        <p:spPr>
          <a:xfrm>
            <a:off x="774192" y="2346833"/>
            <a:ext cx="5681472" cy="2846959"/>
          </a:xfrm>
        </p:spPr>
        <p:txBody>
          <a:bodyPr vert="horz" lIns="91440" tIns="45720" rIns="91440" bIns="45720" rtlCol="0" anchor="t">
            <a:normAutofit/>
          </a:bodyPr>
          <a:lstStyle/>
          <a:p>
            <a:pPr marL="0" indent="0">
              <a:buNone/>
            </a:pPr>
            <a:r>
              <a:rPr lang="en-GB"/>
              <a:t>Remember that we don’t all have to be inspired or motivated by the same things! We can have different beliefs, values, experiences and feelings and work together towards a common goal; in fact, our diversity makes us stronger. </a:t>
            </a:r>
          </a:p>
        </p:txBody>
      </p:sp>
      <p:pic>
        <p:nvPicPr>
          <p:cNvPr id="4" name="Picture 2">
            <a:extLst>
              <a:ext uri="{FF2B5EF4-FFF2-40B4-BE49-F238E27FC236}">
                <a16:creationId xmlns:a16="http://schemas.microsoft.com/office/drawing/2014/main" id="{6D73E2A0-D1E7-AEBB-81D9-6F36427DAD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77524" y="0"/>
            <a:ext cx="2150805" cy="13068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6151546"/>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TaxCatchAll xmlns="210d88b8-1c87-439f-848d-ad442d2f6fd5" xsi:nil="true"/>
    <IconOverlay xmlns="http://schemas.microsoft.com/sharepoint/v4" xsi:nil="true"/>
    <lcf76f155ced4ddcb4097134ff3c332f xmlns="06e9f01b-b787-4c96-9b07-64e21198086c">
      <Terms xmlns="http://schemas.microsoft.com/office/infopath/2007/PartnerControls"/>
    </lcf76f155ced4ddcb4097134ff3c332f>
    <_ip_UnifiedCompliancePolicyProperties xmlns="http://schemas.microsoft.com/sharepoint/v3"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DA71A2A271AF37499E37E886BD5CFDAF" ma:contentTypeVersion="26" ma:contentTypeDescription="Create a new document." ma:contentTypeScope="" ma:versionID="ef4397708ed323d9efcc22aab9f1eaf6">
  <xsd:schema xmlns:xsd="http://www.w3.org/2001/XMLSchema" xmlns:xs="http://www.w3.org/2001/XMLSchema" xmlns:p="http://schemas.microsoft.com/office/2006/metadata/properties" xmlns:ns1="http://schemas.microsoft.com/sharepoint/v3" xmlns:ns2="210d88b8-1c87-439f-848d-ad442d2f6fd5" xmlns:ns3="http://schemas.microsoft.com/sharepoint/v4" xmlns:ns4="06e9f01b-b787-4c96-9b07-64e21198086c" targetNamespace="http://schemas.microsoft.com/office/2006/metadata/properties" ma:root="true" ma:fieldsID="e746e04ca91914fd059bc4bbb7bd0092" ns1:_="" ns2:_="" ns3:_="" ns4:_="">
    <xsd:import namespace="http://schemas.microsoft.com/sharepoint/v3"/>
    <xsd:import namespace="210d88b8-1c87-439f-848d-ad442d2f6fd5"/>
    <xsd:import namespace="http://schemas.microsoft.com/sharepoint/v4"/>
    <xsd:import namespace="06e9f01b-b787-4c96-9b07-64e21198086c"/>
    <xsd:element name="properties">
      <xsd:complexType>
        <xsd:sequence>
          <xsd:element name="documentManagement">
            <xsd:complexType>
              <xsd:all>
                <xsd:element ref="ns2:SharedWithUsers" minOccurs="0"/>
                <xsd:element ref="ns2:SharingHintHash" minOccurs="0"/>
                <xsd:element ref="ns2:SharedWithDetails" minOccurs="0"/>
                <xsd:element ref="ns3:IconOverlay" minOccurs="0"/>
                <xsd:element ref="ns2:LastSharedByUser" minOccurs="0"/>
                <xsd:element ref="ns2:LastSharedByTime" minOccurs="0"/>
                <xsd:element ref="ns4:MediaServiceMetadata" minOccurs="0"/>
                <xsd:element ref="ns4:MediaServiceFastMetadata" minOccurs="0"/>
                <xsd:element ref="ns4:MediaServiceDateTaken" minOccurs="0"/>
                <xsd:element ref="ns4:MediaServiceAutoTags" minOccurs="0"/>
                <xsd:element ref="ns4:MediaServiceLocation" minOccurs="0"/>
                <xsd:element ref="ns1:_ip_UnifiedCompliancePolicyProperties" minOccurs="0"/>
                <xsd:element ref="ns1:_ip_UnifiedCompliancePolicyUIAction" minOccurs="0"/>
                <xsd:element ref="ns4:MediaServiceOCR" minOccurs="0"/>
                <xsd:element ref="ns4:MediaServiceEventHashCode" minOccurs="0"/>
                <xsd:element ref="ns4:MediaServiceGenerationTime" minOccurs="0"/>
                <xsd:element ref="ns4:MediaServiceAutoKeyPoints" minOccurs="0"/>
                <xsd:element ref="ns4:MediaServiceKeyPoints" minOccurs="0"/>
                <xsd:element ref="ns4:MediaLengthInSeconds" minOccurs="0"/>
                <xsd:element ref="ns4:lcf76f155ced4ddcb4097134ff3c332f" minOccurs="0"/>
                <xsd:element ref="ns2:TaxCatchAll" minOccurs="0"/>
                <xsd:element ref="ns4:MediaServiceObjectDetectorVersions" minOccurs="0"/>
                <xsd:element ref="ns4:MediaServiceSearchProperties" minOccurs="0"/>
                <xsd:element ref="ns4: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9" nillable="true" ma:displayName="Unified Compliance Policy Properties" ma:description="" ma:hidden="true" ma:internalName="_ip_UnifiedCompliancePolicyProperties">
      <xsd:simpleType>
        <xsd:restriction base="dms:Note"/>
      </xsd:simpleType>
    </xsd:element>
    <xsd:element name="_ip_UnifiedCompliancePolicyUIAction" ma:index="20" nillable="true" ma:displayName="Unified Compliance Policy UI Action" ma:descrip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10d88b8-1c87-439f-848d-ad442d2f6fd5"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ingHintHash" ma:index="9" nillable="true" ma:displayName="Sharing Hint Hash" ma:internalName="SharingHintHash" ma:readOnly="true">
      <xsd:simpleType>
        <xsd:restriction base="dms:Text"/>
      </xsd:simpleType>
    </xsd:element>
    <xsd:element name="SharedWithDetails" ma:index="10" nillable="true" ma:displayName="Shared With Details" ma:internalName="SharedWithDetails" ma:readOnly="true">
      <xsd:simpleType>
        <xsd:restriction base="dms:Note">
          <xsd:maxLength value="255"/>
        </xsd:restriction>
      </xsd:simpleType>
    </xsd:element>
    <xsd:element name="LastSharedByUser" ma:index="12" nillable="true" ma:displayName="Last Shared By User" ma:description="" ma:internalName="LastSharedByUser" ma:readOnly="true">
      <xsd:simpleType>
        <xsd:restriction base="dms:Note">
          <xsd:maxLength value="255"/>
        </xsd:restriction>
      </xsd:simpleType>
    </xsd:element>
    <xsd:element name="LastSharedByTime" ma:index="13" nillable="true" ma:displayName="Last Shared By Time" ma:description="" ma:internalName="LastSharedByTime" ma:readOnly="true">
      <xsd:simpleType>
        <xsd:restriction base="dms:DateTime"/>
      </xsd:simpleType>
    </xsd:element>
    <xsd:element name="TaxCatchAll" ma:index="29" nillable="true" ma:displayName="Taxonomy Catch All Column" ma:hidden="true" ma:list="{f1715e7c-66c9-4ad1-ab12-0f1f24e06d29}" ma:internalName="TaxCatchAll" ma:showField="CatchAllData" ma:web="210d88b8-1c87-439f-848d-ad442d2f6fd5">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4" elementFormDefault="qualified">
    <xsd:import namespace="http://schemas.microsoft.com/office/2006/documentManagement/types"/>
    <xsd:import namespace="http://schemas.microsoft.com/office/infopath/2007/PartnerControls"/>
    <xsd:element name="IconOverlay" ma:index="11" nillable="true" ma:displayName="IconOverlay" ma:hidden="true" ma:internalName="IconOverlay">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6e9f01b-b787-4c96-9b07-64e21198086c" elementFormDefault="qualified">
    <xsd:import namespace="http://schemas.microsoft.com/office/2006/documentManagement/types"/>
    <xsd:import namespace="http://schemas.microsoft.com/office/infopath/2007/PartnerControls"/>
    <xsd:element name="MediaServiceMetadata" ma:index="14" nillable="true" ma:displayName="MediaServiceMetadata" ma:description="" ma:hidden="true" ma:internalName="MediaServiceMetadata" ma:readOnly="true">
      <xsd:simpleType>
        <xsd:restriction base="dms:Note"/>
      </xsd:simpleType>
    </xsd:element>
    <xsd:element name="MediaServiceFastMetadata" ma:index="15" nillable="true" ma:displayName="MediaServiceFastMetadata" ma:description="" ma:hidden="true" ma:internalName="MediaServiceFastMetadata" ma:readOnly="true">
      <xsd:simpleType>
        <xsd:restriction base="dms:Note"/>
      </xsd:simpleType>
    </xsd:element>
    <xsd:element name="MediaServiceDateTaken" ma:index="16" nillable="true" ma:displayName="MediaServiceDateTaken" ma:description="" ma:hidden="true" ma:internalName="MediaServiceDateTaken" ma:readOnly="true">
      <xsd:simpleType>
        <xsd:restriction base="dms:Text"/>
      </xsd:simpleType>
    </xsd:element>
    <xsd:element name="MediaServiceAutoTags" ma:index="17" nillable="true" ma:displayName="MediaServiceAutoTags" ma:description="" ma:internalName="MediaServiceAutoTags" ma:readOnly="true">
      <xsd:simpleType>
        <xsd:restriction base="dms:Text"/>
      </xsd:simpleType>
    </xsd:element>
    <xsd:element name="MediaServiceLocation" ma:index="18" nillable="true" ma:displayName="MediaServiceLocation" ma:description="" ma:internalName="MediaServiceLocation" ma:readOnly="true">
      <xsd:simpleType>
        <xsd:restriction base="dms:Text"/>
      </xsd:simpleType>
    </xsd:element>
    <xsd:element name="MediaServiceOCR" ma:index="21" nillable="true" ma:displayName="MediaServiceOCR" ma:internalName="MediaServiceOCR" ma:readOnly="true">
      <xsd:simpleType>
        <xsd:restriction base="dms:Note">
          <xsd:maxLength value="255"/>
        </xsd:restriction>
      </xsd:simpleType>
    </xsd:element>
    <xsd:element name="MediaServiceEventHashCode" ma:index="22" nillable="true" ma:displayName="MediaServiceEventHashCode" ma:hidden="true" ma:internalName="MediaServiceEventHashCode" ma:readOnly="true">
      <xsd:simpleType>
        <xsd:restriction base="dms:Text"/>
      </xsd:simpleType>
    </xsd:element>
    <xsd:element name="MediaServiceGenerationTime" ma:index="23" nillable="true" ma:displayName="MediaServiceGenerationTime" ma:hidden="true" ma:internalName="MediaServiceGenerationTime" ma:readOnly="true">
      <xsd:simpleType>
        <xsd:restriction base="dms:Text"/>
      </xsd:simpleType>
    </xsd:element>
    <xsd:element name="MediaServiceAutoKeyPoints" ma:index="24" nillable="true" ma:displayName="MediaServiceAutoKeyPoints" ma:hidden="true" ma:internalName="MediaServiceAutoKeyPoints" ma:readOnly="true">
      <xsd:simpleType>
        <xsd:restriction base="dms:Note"/>
      </xsd:simpleType>
    </xsd:element>
    <xsd:element name="MediaServiceKeyPoints" ma:index="25" nillable="true" ma:displayName="KeyPoints" ma:internalName="MediaServiceKeyPoints" ma:readOnly="true">
      <xsd:simpleType>
        <xsd:restriction base="dms:Note">
          <xsd:maxLength value="255"/>
        </xsd:restriction>
      </xsd:simpleType>
    </xsd:element>
    <xsd:element name="MediaLengthInSeconds" ma:index="26" nillable="true" ma:displayName="Length (seconds)" ma:internalName="MediaLengthInSeconds" ma:readOnly="true">
      <xsd:simpleType>
        <xsd:restriction base="dms:Unknown"/>
      </xsd:simpleType>
    </xsd:element>
    <xsd:element name="lcf76f155ced4ddcb4097134ff3c332f" ma:index="28" nillable="true" ma:taxonomy="true" ma:internalName="lcf76f155ced4ddcb4097134ff3c332f" ma:taxonomyFieldName="MediaServiceImageTags" ma:displayName="Image Tags" ma:readOnly="false" ma:fieldId="{5cf76f15-5ced-4ddc-b409-7134ff3c332f}" ma:taxonomyMulti="true" ma:sspId="2c6f060f-ba47-4fd8-a781-7f9e57c5c42c"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30"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31" nillable="true" ma:displayName="MediaServiceSearchProperties" ma:hidden="true" ma:internalName="MediaServiceSearchProperties" ma:readOnly="true">
      <xsd:simpleType>
        <xsd:restriction base="dms:Note"/>
      </xsd:simpleType>
    </xsd:element>
    <xsd:element name="MediaServiceBillingMetadata" ma:index="32" nillable="true" ma:displayName="MediaServiceBillingMetadata" ma:hidden="true" ma:internalName="MediaServiceBilling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35530F6-61B2-4F36-BB72-AFFE4601D2E1}">
  <ds:schemaRefs>
    <ds:schemaRef ds:uri="http://purl.org/dc/terms/"/>
    <ds:schemaRef ds:uri="06e9f01b-b787-4c96-9b07-64e21198086c"/>
    <ds:schemaRef ds:uri="http://purl.org/dc/elements/1.1/"/>
    <ds:schemaRef ds:uri="http://schemas.microsoft.com/office/infopath/2007/PartnerControls"/>
    <ds:schemaRef ds:uri="http://www.w3.org/XML/1998/namespace"/>
    <ds:schemaRef ds:uri="http://purl.org/dc/dcmitype/"/>
    <ds:schemaRef ds:uri="210d88b8-1c87-439f-848d-ad442d2f6fd5"/>
    <ds:schemaRef ds:uri="http://schemas.microsoft.com/office/2006/documentManagement/types"/>
    <ds:schemaRef ds:uri="http://schemas.openxmlformats.org/package/2006/metadata/core-properties"/>
    <ds:schemaRef ds:uri="http://schemas.microsoft.com/sharepoint/v4"/>
    <ds:schemaRef ds:uri="http://schemas.microsoft.com/sharepoint/v3"/>
    <ds:schemaRef ds:uri="http://schemas.microsoft.com/office/2006/metadata/properties"/>
  </ds:schemaRefs>
</ds:datastoreItem>
</file>

<file path=customXml/itemProps2.xml><?xml version="1.0" encoding="utf-8"?>
<ds:datastoreItem xmlns:ds="http://schemas.openxmlformats.org/officeDocument/2006/customXml" ds:itemID="{FD7A70F4-C8AC-43A4-A064-E218596D6AC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210d88b8-1c87-439f-848d-ad442d2f6fd5"/>
    <ds:schemaRef ds:uri="http://schemas.microsoft.com/sharepoint/v4"/>
    <ds:schemaRef ds:uri="06e9f01b-b787-4c96-9b07-64e21198086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C5AA1A04-77E9-4ED3-B3C5-0FCCD31F08A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16</TotalTime>
  <Words>686</Words>
  <Application>Microsoft Office PowerPoint</Application>
  <PresentationFormat>Widescreen</PresentationFormat>
  <Paragraphs>44</Paragraphs>
  <Slides>12</Slides>
  <Notes>1</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12</vt:i4>
      </vt:variant>
    </vt:vector>
  </HeadingPairs>
  <TitlesOfParts>
    <vt:vector size="16" baseType="lpstr">
      <vt:lpstr>Aptos</vt:lpstr>
      <vt:lpstr>Aptos Display</vt:lpstr>
      <vt:lpstr>Arial</vt:lpstr>
      <vt:lpstr>1_Office Theme</vt:lpstr>
      <vt:lpstr>Part 3: We</vt:lpstr>
      <vt:lpstr>Objectives for this session</vt:lpstr>
      <vt:lpstr>What is collective action?</vt:lpstr>
      <vt:lpstr>Example of collective action: Interfaith Rainforest Initiative</vt:lpstr>
      <vt:lpstr>PowerPoint Presentation</vt:lpstr>
      <vt:lpstr>Example of collective action: Fridays For Future</vt:lpstr>
      <vt:lpstr>PowerPoint Presentation</vt:lpstr>
      <vt:lpstr>Collective action</vt:lpstr>
      <vt:lpstr>Creating our Class Manifesto</vt:lpstr>
      <vt:lpstr>Volunteer to be a Belief and Environment Ambassador!</vt:lpstr>
      <vt:lpstr>Feeling Cloud</vt:lpstr>
      <vt:lpstr>The end of this session…  but not The End.</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Laura Roper</dc:creator>
  <cp:lastModifiedBy>Sara Aresco</cp:lastModifiedBy>
  <cp:revision>4</cp:revision>
  <dcterms:created xsi:type="dcterms:W3CDTF">2025-04-08T15:38:59Z</dcterms:created>
  <dcterms:modified xsi:type="dcterms:W3CDTF">2025-09-25T11:03:49Z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0x010100DA71A2A271AF37499E37E886BD5CFDAF</vt:lpwstr>
  </property>
  <property fmtid="{D5CDD505-2E9C-101B-9397-08002B2CF9AE}" pid="3" name="MediaServiceImageTags">
    <vt:lpwstr/>
  </property>
</Properties>
</file>