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0" r:id="rId4"/>
  </p:sldMasterIdLst>
  <p:notesMasterIdLst>
    <p:notesMasterId r:id="rId30"/>
  </p:notesMasterIdLst>
  <p:handoutMasterIdLst>
    <p:handoutMasterId r:id="rId31"/>
  </p:handoutMasterIdLst>
  <p:sldIdLst>
    <p:sldId id="273" r:id="rId5"/>
    <p:sldId id="533" r:id="rId6"/>
    <p:sldId id="435" r:id="rId7"/>
    <p:sldId id="521" r:id="rId8"/>
    <p:sldId id="538" r:id="rId9"/>
    <p:sldId id="539" r:id="rId10"/>
    <p:sldId id="540" r:id="rId11"/>
    <p:sldId id="541" r:id="rId12"/>
    <p:sldId id="542" r:id="rId13"/>
    <p:sldId id="527" r:id="rId14"/>
    <p:sldId id="406" r:id="rId15"/>
    <p:sldId id="507" r:id="rId16"/>
    <p:sldId id="524" r:id="rId17"/>
    <p:sldId id="534" r:id="rId18"/>
    <p:sldId id="543" r:id="rId19"/>
    <p:sldId id="544" r:id="rId20"/>
    <p:sldId id="531" r:id="rId21"/>
    <p:sldId id="545" r:id="rId22"/>
    <p:sldId id="546" r:id="rId23"/>
    <p:sldId id="550" r:id="rId24"/>
    <p:sldId id="554" r:id="rId25"/>
    <p:sldId id="551" r:id="rId26"/>
    <p:sldId id="553" r:id="rId27"/>
    <p:sldId id="556" r:id="rId28"/>
    <p:sldId id="555" r:id="rId29"/>
  </p:sldIdLst>
  <p:sldSz cx="12192000" cy="6858000"/>
  <p:notesSz cx="9144000" cy="6858000"/>
  <p:defaultTextStyle>
    <a:defPPr>
      <a:defRPr lang="en-US"/>
    </a:defPPr>
    <a:lvl1pPr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Gill Sans MT" panose="020B0502020104020203"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Gill Sans MT" panose="020B0502020104020203"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Default Section" id="{B8B4623A-BCB5-4046-A248-EEE18D99ABEE}">
          <p14:sldIdLst>
            <p14:sldId id="273"/>
            <p14:sldId id="533"/>
            <p14:sldId id="435"/>
            <p14:sldId id="521"/>
            <p14:sldId id="538"/>
            <p14:sldId id="539"/>
            <p14:sldId id="540"/>
            <p14:sldId id="541"/>
            <p14:sldId id="542"/>
            <p14:sldId id="527"/>
            <p14:sldId id="406"/>
            <p14:sldId id="507"/>
            <p14:sldId id="524"/>
            <p14:sldId id="534"/>
            <p14:sldId id="543"/>
            <p14:sldId id="544"/>
            <p14:sldId id="531"/>
            <p14:sldId id="545"/>
            <p14:sldId id="546"/>
            <p14:sldId id="550"/>
            <p14:sldId id="554"/>
            <p14:sldId id="551"/>
            <p14:sldId id="553"/>
            <p14:sldId id="556"/>
            <p14:sldId id="555"/>
          </p14:sldIdLst>
        </p14:section>
        <p14:section name="Untitled Section" id="{755662B7-6E1F-45C2-A3FA-3F63A525BCC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43C"/>
    <a:srgbClr val="F39200"/>
    <a:srgbClr val="A1A833"/>
    <a:srgbClr val="000000"/>
    <a:srgbClr val="B43B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0A1EA1-C89F-BA31-95E9-AC13401E1D12}" v="25" dt="2019-10-30T13:22:52.837"/>
    <p1510:client id="{7F4D07D9-12B6-5FAD-7EE0-1564396DB781}" v="191" dt="2021-07-12T11:40:44.281"/>
    <p1510:client id="{AEA2FC8F-A17E-ABA1-AD8F-790821C861DB}" v="721" dt="2021-07-12T15:28:24.865"/>
    <p1510:client id="{EE214CCD-6036-4032-ADB8-667608BDB7EF}" v="15" dt="2019-10-03T15:30:11.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9" autoAdjust="0"/>
    <p:restoredTop sz="84961" autoAdjust="0"/>
  </p:normalViewPr>
  <p:slideViewPr>
    <p:cSldViewPr snapToGrid="0">
      <p:cViewPr varScale="1">
        <p:scale>
          <a:sx n="61" d="100"/>
          <a:sy n="61" d="100"/>
        </p:scale>
        <p:origin x="204"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8825C-C352-4204-9BB0-36D7BDB96763}"/>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59877220-8A7F-4F5F-B3D1-62275192244A}"/>
              </a:ext>
            </a:extLst>
          </p:cNvPr>
          <p:cNvSpPr>
            <a:spLocks noGrp="1"/>
          </p:cNvSpPr>
          <p:nvPr>
            <p:ph type="dt" sz="quarter" idx="1"/>
          </p:nvPr>
        </p:nvSpPr>
        <p:spPr>
          <a:xfrm>
            <a:off x="5179484" y="1"/>
            <a:ext cx="3962400" cy="3440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CD79A156-5CF9-4612-AEFB-8E3D6A368976}" type="datetimeFigureOut">
              <a:rPr lang="en-GB" altLang="en-US"/>
              <a:pPr/>
              <a:t>22/09/2021</a:t>
            </a:fld>
            <a:endParaRPr lang="en-GB" altLang="en-US"/>
          </a:p>
        </p:txBody>
      </p:sp>
      <p:sp>
        <p:nvSpPr>
          <p:cNvPr id="4" name="Footer Placeholder 3">
            <a:extLst>
              <a:ext uri="{FF2B5EF4-FFF2-40B4-BE49-F238E27FC236}">
                <a16:creationId xmlns:a16="http://schemas.microsoft.com/office/drawing/2014/main" id="{CD96DAFA-489D-4EC0-AF9B-776F12EBDD48}"/>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7790B8EA-F223-4832-B9F1-4639C83CA58B}"/>
              </a:ext>
            </a:extLst>
          </p:cNvPr>
          <p:cNvSpPr>
            <a:spLocks noGrp="1"/>
          </p:cNvSpPr>
          <p:nvPr>
            <p:ph type="sldNum" sz="quarter" idx="3"/>
          </p:nvPr>
        </p:nvSpPr>
        <p:spPr>
          <a:xfrm>
            <a:off x="5179484" y="6513910"/>
            <a:ext cx="3962400" cy="34409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8EE7242-85B7-48D0-BF10-08732D0E0A9B}" type="slidenum">
              <a:rPr lang="en-GB" altLang="en-US"/>
              <a:pPr/>
              <a:t>‹#›</a:t>
            </a:fld>
            <a:endParaRPr lang="en-GB" altLang="en-US"/>
          </a:p>
        </p:txBody>
      </p:sp>
    </p:spTree>
    <p:extLst>
      <p:ext uri="{BB962C8B-B14F-4D97-AF65-F5344CB8AC3E}">
        <p14:creationId xmlns:p14="http://schemas.microsoft.com/office/powerpoint/2010/main" val="271125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34E09-7FE8-40AE-853A-9D251A9F9379}"/>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33291317-3D60-4510-89B5-B188392653D3}"/>
              </a:ext>
            </a:extLst>
          </p:cNvPr>
          <p:cNvSpPr>
            <a:spLocks noGrp="1"/>
          </p:cNvSpPr>
          <p:nvPr>
            <p:ph type="dt" idx="1"/>
          </p:nvPr>
        </p:nvSpPr>
        <p:spPr>
          <a:xfrm>
            <a:off x="5179484" y="1"/>
            <a:ext cx="3962400" cy="3440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E99AEA9-5C52-41ED-8747-C311757253A5}" type="datetimeFigureOut">
              <a:rPr lang="en-GB" altLang="en-US"/>
              <a:pPr/>
              <a:t>22/09/2021</a:t>
            </a:fld>
            <a:endParaRPr lang="en-GB" altLang="en-US"/>
          </a:p>
        </p:txBody>
      </p:sp>
      <p:sp>
        <p:nvSpPr>
          <p:cNvPr id="4" name="Slide Image Placeholder 3">
            <a:extLst>
              <a:ext uri="{FF2B5EF4-FFF2-40B4-BE49-F238E27FC236}">
                <a16:creationId xmlns:a16="http://schemas.microsoft.com/office/drawing/2014/main" id="{499C9E31-D5AC-4E9C-8BAB-9E3AB4B5C2D9}"/>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5C8DF263-D3FC-4EAF-8A2E-ED938B67431B}"/>
              </a:ext>
            </a:extLst>
          </p:cNvPr>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373224A-21EA-4733-AA02-95036FE0CA66}"/>
              </a:ext>
            </a:extLst>
          </p:cNvPr>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9B181EA0-6C11-45AE-B45C-F00766EA1E46}"/>
              </a:ext>
            </a:extLst>
          </p:cNvPr>
          <p:cNvSpPr>
            <a:spLocks noGrp="1"/>
          </p:cNvSpPr>
          <p:nvPr>
            <p:ph type="sldNum" sz="quarter" idx="5"/>
          </p:nvPr>
        </p:nvSpPr>
        <p:spPr>
          <a:xfrm>
            <a:off x="5179484" y="6513910"/>
            <a:ext cx="3962400" cy="34409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6ABE668-9B11-43B5-AA7F-51C41A7C4401}" type="slidenum">
              <a:rPr lang="en-GB" altLang="en-US"/>
              <a:pPr/>
              <a:t>‹#›</a:t>
            </a:fld>
            <a:endParaRPr lang="en-GB" altLang="en-US"/>
          </a:p>
        </p:txBody>
      </p:sp>
    </p:spTree>
    <p:extLst>
      <p:ext uri="{BB962C8B-B14F-4D97-AF65-F5344CB8AC3E}">
        <p14:creationId xmlns:p14="http://schemas.microsoft.com/office/powerpoint/2010/main" val="1394602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92343A-273C-42BA-B9BA-0EFD3B973CB9}"/>
              </a:ext>
            </a:extLst>
          </p:cNvPr>
          <p:cNvCxnSpPr/>
          <p:nvPr/>
        </p:nvCxnSpPr>
        <p:spPr>
          <a:xfrm>
            <a:off x="1208088" y="4343400"/>
            <a:ext cx="9875837" cy="0"/>
          </a:xfrm>
          <a:prstGeom prst="line">
            <a:avLst/>
          </a:prstGeom>
          <a:ln w="6350">
            <a:solidFill>
              <a:srgbClr val="189FB5"/>
            </a:solidFill>
          </a:ln>
        </p:spPr>
        <p:style>
          <a:lnRef idx="1">
            <a:schemeClr val="accent1"/>
          </a:lnRef>
          <a:fillRef idx="0">
            <a:schemeClr val="accent1"/>
          </a:fillRef>
          <a:effectRef idx="0">
            <a:schemeClr val="accent1"/>
          </a:effectRef>
          <a:fontRef idx="minor">
            <a:schemeClr val="tx1"/>
          </a:fontRef>
        </p:style>
      </p:cxnSp>
      <p:pic>
        <p:nvPicPr>
          <p:cNvPr id="5" name="Picture 13" descr="F&amp;BF_Sec logo_Set 2.1.png">
            <a:extLst>
              <a:ext uri="{FF2B5EF4-FFF2-40B4-BE49-F238E27FC236}">
                <a16:creationId xmlns:a16="http://schemas.microsoft.com/office/drawing/2014/main" id="{136E7D14-3755-40A1-BA8E-2F6BFAEC98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chemeClr val="bg2"/>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50555B"/>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6" name="Date Placeholder 3">
            <a:extLst>
              <a:ext uri="{FF2B5EF4-FFF2-40B4-BE49-F238E27FC236}">
                <a16:creationId xmlns:a16="http://schemas.microsoft.com/office/drawing/2014/main" id="{D70A99C3-8E65-4B9F-AEB5-9597E09E8D9F}"/>
              </a:ext>
            </a:extLst>
          </p:cNvPr>
          <p:cNvSpPr>
            <a:spLocks noGrp="1"/>
          </p:cNvSpPr>
          <p:nvPr>
            <p:ph type="dt" sz="half" idx="10"/>
          </p:nvPr>
        </p:nvSpPr>
        <p:spPr/>
        <p:txBody>
          <a:bodyPr/>
          <a:lstStyle>
            <a:lvl1pPr>
              <a:defRPr/>
            </a:lvl1pPr>
          </a:lstStyle>
          <a:p>
            <a:fld id="{7FDA2445-7A4C-437C-B887-21D57987D167}" type="datetimeFigureOut">
              <a:rPr lang="en-GB" altLang="en-US"/>
              <a:pPr/>
              <a:t>22/09/2021</a:t>
            </a:fld>
            <a:endParaRPr lang="en-GB" altLang="en-US"/>
          </a:p>
        </p:txBody>
      </p:sp>
      <p:sp>
        <p:nvSpPr>
          <p:cNvPr id="7" name="Footer Placeholder 4">
            <a:extLst>
              <a:ext uri="{FF2B5EF4-FFF2-40B4-BE49-F238E27FC236}">
                <a16:creationId xmlns:a16="http://schemas.microsoft.com/office/drawing/2014/main" id="{D0C156E7-0297-4E32-B0A5-7E65AA82E7E5}"/>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8" name="Slide Number Placeholder 5">
            <a:extLst>
              <a:ext uri="{FF2B5EF4-FFF2-40B4-BE49-F238E27FC236}">
                <a16:creationId xmlns:a16="http://schemas.microsoft.com/office/drawing/2014/main" id="{5C40EFE3-DF8A-41B3-9765-ED6DDA345F7E}"/>
              </a:ext>
            </a:extLst>
          </p:cNvPr>
          <p:cNvSpPr>
            <a:spLocks noGrp="1"/>
          </p:cNvSpPr>
          <p:nvPr>
            <p:ph type="sldNum" sz="quarter" idx="12"/>
          </p:nvPr>
        </p:nvSpPr>
        <p:spPr/>
        <p:txBody>
          <a:bodyPr/>
          <a:lstStyle>
            <a:lvl1pPr>
              <a:defRPr/>
            </a:lvl1pPr>
          </a:lstStyle>
          <a:p>
            <a:fld id="{6EE4C08E-58F6-4052-B735-89114155ECE9}" type="slidenum">
              <a:rPr lang="en-GB" altLang="en-US"/>
              <a:pPr/>
              <a:t>‹#›</a:t>
            </a:fld>
            <a:endParaRPr lang="en-GB" altLang="en-US"/>
          </a:p>
        </p:txBody>
      </p:sp>
    </p:spTree>
    <p:extLst>
      <p:ext uri="{BB962C8B-B14F-4D97-AF65-F5344CB8AC3E}">
        <p14:creationId xmlns:p14="http://schemas.microsoft.com/office/powerpoint/2010/main" val="81407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22/09/2021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793983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22/09/2021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245333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22/09/2021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351369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ln/>
        </p:spPr>
        <p:style>
          <a:lnRef idx="2">
            <a:schemeClr val="accent6">
              <a:shade val="50000"/>
            </a:schemeClr>
          </a:lnRef>
          <a:fillRef idx="1">
            <a:schemeClr val="accent6"/>
          </a:fillRef>
          <a:effectRef idx="0">
            <a:schemeClr val="accent6"/>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22/09/2021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606500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0AFE2A-4F40-481B-B8A5-68CAF98B86CE}"/>
              </a:ext>
            </a:extLst>
          </p:cNvPr>
          <p:cNvSpPr/>
          <p:nvPr userDrawn="1"/>
        </p:nvSpPr>
        <p:spPr>
          <a:xfrm>
            <a:off x="0" y="0"/>
            <a:ext cx="12192000" cy="6858000"/>
          </a:xfrm>
          <a:prstGeom prst="rect">
            <a:avLst/>
          </a:prstGeom>
          <a:solidFill>
            <a:srgbClr val="B43B40"/>
          </a:solidFill>
          <a:ln/>
        </p:spPr>
        <p:style>
          <a:lnRef idx="2">
            <a:schemeClr val="accent6">
              <a:shade val="50000"/>
            </a:schemeClr>
          </a:lnRef>
          <a:fillRef idx="1">
            <a:schemeClr val="accent6"/>
          </a:fillRef>
          <a:effectRef idx="0">
            <a:schemeClr val="accent6"/>
          </a:effectRef>
          <a:fontRef idx="minor">
            <a:schemeClr val="lt1"/>
          </a:fontRef>
        </p:style>
      </p:sp>
      <p:pic>
        <p:nvPicPr>
          <p:cNvPr id="4" name="Picture 13" descr="Page background8.png">
            <a:extLst>
              <a:ext uri="{FF2B5EF4-FFF2-40B4-BE49-F238E27FC236}">
                <a16:creationId xmlns:a16="http://schemas.microsoft.com/office/drawing/2014/main" id="{17A758F5-CCB0-4E3A-A80E-D002A761B968}"/>
              </a:ext>
            </a:extLst>
          </p:cNvPr>
          <p:cNvPicPr>
            <a:picLocks noChangeAspect="1"/>
          </p:cNvPicPr>
          <p:nvPr userDrawn="1"/>
        </p:nvPicPr>
        <p:blipFill>
          <a:blip r:embed="rId2">
            <a:extLst>
              <a:ext uri="{28A0092B-C50C-407E-A947-70E740481C1C}">
                <a14:useLocalDpi xmlns:a14="http://schemas.microsoft.com/office/drawing/2010/main" val="0"/>
              </a:ext>
            </a:extLst>
          </a:blip>
          <a:srcRect t="5081" b="13396"/>
          <a:stretch>
            <a:fillRect/>
          </a:stretch>
        </p:blipFill>
        <p:spPr bwMode="auto">
          <a:xfrm>
            <a:off x="2" y="349250"/>
            <a:ext cx="1218882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F&amp;BF_Sec logo_Set 2.5.png">
            <a:extLst>
              <a:ext uri="{FF2B5EF4-FFF2-40B4-BE49-F238E27FC236}">
                <a16:creationId xmlns:a16="http://schemas.microsoft.com/office/drawing/2014/main" id="{1896800F-7B30-4D3A-985E-6B37324854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2044423" y="2491301"/>
            <a:ext cx="3501244" cy="2392797"/>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6" name="Date Placeholder 3">
            <a:extLst>
              <a:ext uri="{FF2B5EF4-FFF2-40B4-BE49-F238E27FC236}">
                <a16:creationId xmlns:a16="http://schemas.microsoft.com/office/drawing/2014/main" id="{4ABA1887-401D-4934-9812-E58A9D2CDAC1}"/>
              </a:ext>
            </a:extLst>
          </p:cNvPr>
          <p:cNvSpPr>
            <a:spLocks noGrp="1"/>
          </p:cNvSpPr>
          <p:nvPr>
            <p:ph type="dt" sz="half" idx="10"/>
          </p:nvPr>
        </p:nvSpPr>
        <p:spPr/>
        <p:txBody>
          <a:bodyPr/>
          <a:lstStyle>
            <a:lvl1pPr>
              <a:defRPr>
                <a:solidFill>
                  <a:srgbClr val="E0E4A6"/>
                </a:solidFill>
              </a:defRPr>
            </a:lvl1pPr>
          </a:lstStyle>
          <a:p>
            <a:fld id="{A58BC424-3A3E-4857-8BC8-4DA97D5CBB42}" type="datetimeFigureOut">
              <a:rPr lang="en-GB" altLang="en-US"/>
              <a:pPr/>
              <a:t>22/09/2021</a:t>
            </a:fld>
            <a:endParaRPr lang="en-GB" altLang="en-US"/>
          </a:p>
        </p:txBody>
      </p:sp>
      <p:sp>
        <p:nvSpPr>
          <p:cNvPr id="7" name="Footer Placeholder 4">
            <a:extLst>
              <a:ext uri="{FF2B5EF4-FFF2-40B4-BE49-F238E27FC236}">
                <a16:creationId xmlns:a16="http://schemas.microsoft.com/office/drawing/2014/main" id="{18953EEB-F4B8-4F26-ADA0-C4D9896DFE0B}"/>
              </a:ext>
            </a:extLst>
          </p:cNvPr>
          <p:cNvSpPr>
            <a:spLocks noGrp="1"/>
          </p:cNvSpPr>
          <p:nvPr>
            <p:ph type="ftr" sz="quarter" idx="11"/>
          </p:nvPr>
        </p:nvSpPr>
        <p:spPr/>
        <p:txBody>
          <a:bodyPr/>
          <a:lstStyle>
            <a:lvl1pPr>
              <a:defRPr>
                <a:solidFill>
                  <a:schemeClr val="accent2">
                    <a:lumMod val="40000"/>
                    <a:lumOff val="60000"/>
                  </a:schemeClr>
                </a:solidFill>
              </a:defRPr>
            </a:lvl1pPr>
          </a:lstStyle>
          <a:p>
            <a:pPr>
              <a:defRPr/>
            </a:pPr>
            <a:endParaRPr lang="en-GB"/>
          </a:p>
        </p:txBody>
      </p:sp>
      <p:sp>
        <p:nvSpPr>
          <p:cNvPr id="8" name="Slide Number Placeholder 5">
            <a:extLst>
              <a:ext uri="{FF2B5EF4-FFF2-40B4-BE49-F238E27FC236}">
                <a16:creationId xmlns:a16="http://schemas.microsoft.com/office/drawing/2014/main" id="{2C5B67D4-249B-4FBA-A6FB-3101D0B255FB}"/>
              </a:ext>
            </a:extLst>
          </p:cNvPr>
          <p:cNvSpPr>
            <a:spLocks noGrp="1"/>
          </p:cNvSpPr>
          <p:nvPr>
            <p:ph type="sldNum" sz="quarter" idx="12"/>
          </p:nvPr>
        </p:nvSpPr>
        <p:spPr/>
        <p:txBody>
          <a:bodyPr/>
          <a:lstStyle>
            <a:lvl1pPr>
              <a:defRPr>
                <a:solidFill>
                  <a:srgbClr val="E0E4A6"/>
                </a:solidFill>
              </a:defRPr>
            </a:lvl1pPr>
          </a:lstStyle>
          <a:p>
            <a:fld id="{C3A8323F-3B7B-44B7-8C39-601958D5E0B4}" type="slidenum">
              <a:rPr lang="en-GB" altLang="en-US"/>
              <a:pPr/>
              <a:t>‹#›</a:t>
            </a:fld>
            <a:endParaRPr lang="en-GB" altLang="en-US"/>
          </a:p>
        </p:txBody>
      </p:sp>
    </p:spTree>
    <p:extLst>
      <p:ext uri="{BB962C8B-B14F-4D97-AF65-F5344CB8AC3E}">
        <p14:creationId xmlns:p14="http://schemas.microsoft.com/office/powerpoint/2010/main" val="375642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097280" y="286607"/>
            <a:ext cx="10058400" cy="1450757"/>
          </a:xfrm>
          <a:prstGeom prst="rect">
            <a:avLst/>
          </a:prstGeom>
        </p:spPr>
        <p:txBody>
          <a:bodyPr/>
          <a:lstStyle>
            <a:lvl1pPr>
              <a:defRPr>
                <a:solidFill>
                  <a:srgbClr val="50555B"/>
                </a:solidFill>
              </a:defRPr>
            </a:lvl1pPr>
          </a:lstStyle>
          <a:p>
            <a:r>
              <a:rPr lang="en-GB"/>
              <a:t>Click to edit Master title style</a:t>
            </a:r>
            <a:endParaRPr lang="en-US"/>
          </a:p>
        </p:txBody>
      </p:sp>
      <p:sp>
        <p:nvSpPr>
          <p:cNvPr id="11" name="Text Placeholder 2"/>
          <p:cNvSpPr>
            <a:spLocks noGrp="1"/>
          </p:cNvSpPr>
          <p:nvPr>
            <p:ph idx="1"/>
          </p:nvPr>
        </p:nvSpPr>
        <p:spPr>
          <a:xfrm>
            <a:off x="1097280" y="1845734"/>
            <a:ext cx="10058400" cy="4023360"/>
          </a:xfrm>
          <a:prstGeom prst="rect">
            <a:avLst/>
          </a:prstGeom>
        </p:spPr>
        <p:txBody>
          <a:bodyPr rtlCol="0">
            <a:normAutofit/>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BF4D04-A4A6-4B77-BCCD-3C7DB7D1FB84}"/>
              </a:ext>
            </a:extLst>
          </p:cNvPr>
          <p:cNvSpPr>
            <a:spLocks noGrp="1"/>
          </p:cNvSpPr>
          <p:nvPr>
            <p:ph type="dt" sz="half" idx="10"/>
          </p:nvPr>
        </p:nvSpPr>
        <p:spPr/>
        <p:txBody>
          <a:bodyPr/>
          <a:lstStyle>
            <a:lvl1pPr>
              <a:defRPr/>
            </a:lvl1pPr>
          </a:lstStyle>
          <a:p>
            <a:fld id="{36C41759-94D2-459D-9AA9-A23E0FFE0557}" type="datetimeFigureOut">
              <a:rPr lang="en-GB" altLang="en-US"/>
              <a:pPr/>
              <a:t>22/09/2021</a:t>
            </a:fld>
            <a:endParaRPr lang="en-GB" altLang="en-US"/>
          </a:p>
        </p:txBody>
      </p:sp>
      <p:sp>
        <p:nvSpPr>
          <p:cNvPr id="5" name="Footer Placeholder 4">
            <a:extLst>
              <a:ext uri="{FF2B5EF4-FFF2-40B4-BE49-F238E27FC236}">
                <a16:creationId xmlns:a16="http://schemas.microsoft.com/office/drawing/2014/main" id="{CB5D8A77-B5ED-4CCB-9712-337164EB8BB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6171415-DA8B-4DFC-AD93-95C615D729B8}"/>
              </a:ext>
            </a:extLst>
          </p:cNvPr>
          <p:cNvSpPr>
            <a:spLocks noGrp="1"/>
          </p:cNvSpPr>
          <p:nvPr>
            <p:ph type="sldNum" sz="quarter" idx="12"/>
          </p:nvPr>
        </p:nvSpPr>
        <p:spPr/>
        <p:txBody>
          <a:bodyPr/>
          <a:lstStyle>
            <a:lvl1pPr>
              <a:defRPr/>
            </a:lvl1pPr>
          </a:lstStyle>
          <a:p>
            <a:fld id="{328353DB-B72D-4381-B9EE-3ABD93C7D063}" type="slidenum">
              <a:rPr lang="en-GB" altLang="en-US"/>
              <a:pPr/>
              <a:t>‹#›</a:t>
            </a:fld>
            <a:endParaRPr lang="en-GB" altLang="en-US"/>
          </a:p>
        </p:txBody>
      </p:sp>
    </p:spTree>
    <p:extLst>
      <p:ext uri="{BB962C8B-B14F-4D97-AF65-F5344CB8AC3E}">
        <p14:creationId xmlns:p14="http://schemas.microsoft.com/office/powerpoint/2010/main" val="2741064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lvl1pPr>
              <a:defRPr>
                <a:solidFill>
                  <a:srgbClr val="50555B"/>
                </a:solidFill>
              </a:defRPr>
            </a:lvl1pPr>
          </a:lstStyle>
          <a:p>
            <a:r>
              <a:rPr lang="en-GB"/>
              <a:t>Click to edit Master title style</a:t>
            </a:r>
            <a:endParaRPr lang="en-US"/>
          </a:p>
        </p:txBody>
      </p:sp>
      <p:sp>
        <p:nvSpPr>
          <p:cNvPr id="3" name="Content Placeholder 2"/>
          <p:cNvSpPr>
            <a:spLocks noGrp="1"/>
          </p:cNvSpPr>
          <p:nvPr>
            <p:ph sz="half" idx="1"/>
          </p:nvPr>
        </p:nvSpPr>
        <p:spPr>
          <a:xfrm>
            <a:off x="1097279" y="1845734"/>
            <a:ext cx="4937760" cy="402336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7920" y="1845735"/>
            <a:ext cx="4937760" cy="402336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22E6090B-4A54-470A-AE3A-C421FDC84FDD}"/>
              </a:ext>
            </a:extLst>
          </p:cNvPr>
          <p:cNvSpPr>
            <a:spLocks noGrp="1"/>
          </p:cNvSpPr>
          <p:nvPr>
            <p:ph type="dt" sz="half" idx="10"/>
          </p:nvPr>
        </p:nvSpPr>
        <p:spPr/>
        <p:txBody>
          <a:bodyPr/>
          <a:lstStyle>
            <a:lvl1pPr>
              <a:defRPr/>
            </a:lvl1pPr>
          </a:lstStyle>
          <a:p>
            <a:fld id="{490F1D93-4EC6-4362-A6E6-45BAD2AD9D19}" type="datetimeFigureOut">
              <a:rPr lang="en-GB" altLang="en-US"/>
              <a:pPr/>
              <a:t>22/09/2021</a:t>
            </a:fld>
            <a:endParaRPr lang="en-GB" altLang="en-US"/>
          </a:p>
        </p:txBody>
      </p:sp>
      <p:sp>
        <p:nvSpPr>
          <p:cNvPr id="6" name="Footer Placeholder 4">
            <a:extLst>
              <a:ext uri="{FF2B5EF4-FFF2-40B4-BE49-F238E27FC236}">
                <a16:creationId xmlns:a16="http://schemas.microsoft.com/office/drawing/2014/main" id="{C518FACF-2CB8-41F4-8B9B-CDEEB3E4245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5525F19-D59F-4B1D-A785-A9DC6FDF2ECA}"/>
              </a:ext>
            </a:extLst>
          </p:cNvPr>
          <p:cNvSpPr>
            <a:spLocks noGrp="1"/>
          </p:cNvSpPr>
          <p:nvPr>
            <p:ph type="sldNum" sz="quarter" idx="12"/>
          </p:nvPr>
        </p:nvSpPr>
        <p:spPr/>
        <p:txBody>
          <a:bodyPr/>
          <a:lstStyle>
            <a:lvl1pPr>
              <a:defRPr/>
            </a:lvl1pPr>
          </a:lstStyle>
          <a:p>
            <a:fld id="{41AACD9C-240D-4324-B793-1B7E4504F4C3}" type="slidenum">
              <a:rPr lang="en-GB" altLang="en-US"/>
              <a:pPr/>
              <a:t>‹#›</a:t>
            </a:fld>
            <a:endParaRPr lang="en-GB" altLang="en-US"/>
          </a:p>
        </p:txBody>
      </p:sp>
    </p:spTree>
    <p:extLst>
      <p:ext uri="{BB962C8B-B14F-4D97-AF65-F5344CB8AC3E}">
        <p14:creationId xmlns:p14="http://schemas.microsoft.com/office/powerpoint/2010/main" val="272008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lvl1pPr>
              <a:defRPr>
                <a:solidFill>
                  <a:srgbClr val="50555B"/>
                </a:solidFill>
              </a:defRPr>
            </a:lvl1pPr>
          </a:lstStyle>
          <a:p>
            <a:r>
              <a:rPr lang="en-GB"/>
              <a:t>Click to edit Master title style</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1870F937-2F83-4084-A8AF-A41431F9E58F}"/>
              </a:ext>
            </a:extLst>
          </p:cNvPr>
          <p:cNvSpPr>
            <a:spLocks noGrp="1"/>
          </p:cNvSpPr>
          <p:nvPr>
            <p:ph type="dt" sz="half" idx="10"/>
          </p:nvPr>
        </p:nvSpPr>
        <p:spPr/>
        <p:txBody>
          <a:bodyPr/>
          <a:lstStyle>
            <a:lvl1pPr>
              <a:defRPr/>
            </a:lvl1pPr>
          </a:lstStyle>
          <a:p>
            <a:fld id="{0830B233-273E-4E7C-9C35-D47562C79BE0}" type="datetimeFigureOut">
              <a:rPr lang="en-GB" altLang="en-US"/>
              <a:pPr/>
              <a:t>22/09/2021</a:t>
            </a:fld>
            <a:endParaRPr lang="en-GB" altLang="en-US"/>
          </a:p>
        </p:txBody>
      </p:sp>
      <p:sp>
        <p:nvSpPr>
          <p:cNvPr id="8" name="Footer Placeholder 4">
            <a:extLst>
              <a:ext uri="{FF2B5EF4-FFF2-40B4-BE49-F238E27FC236}">
                <a16:creationId xmlns:a16="http://schemas.microsoft.com/office/drawing/2014/main" id="{0C0919EB-0D53-4BA1-9A7C-ACBDA0A8658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485C566-E754-4D4E-B39D-96BCA1070FD7}"/>
              </a:ext>
            </a:extLst>
          </p:cNvPr>
          <p:cNvSpPr>
            <a:spLocks noGrp="1"/>
          </p:cNvSpPr>
          <p:nvPr>
            <p:ph type="sldNum" sz="quarter" idx="12"/>
          </p:nvPr>
        </p:nvSpPr>
        <p:spPr/>
        <p:txBody>
          <a:bodyPr/>
          <a:lstStyle>
            <a:lvl1pPr>
              <a:defRPr/>
            </a:lvl1pPr>
          </a:lstStyle>
          <a:p>
            <a:fld id="{4EF3B988-0DA7-41EB-A67C-CCB3F8E1AC34}" type="slidenum">
              <a:rPr lang="en-GB" altLang="en-US"/>
              <a:pPr/>
              <a:t>‹#›</a:t>
            </a:fld>
            <a:endParaRPr lang="en-GB" altLang="en-US"/>
          </a:p>
        </p:txBody>
      </p:sp>
    </p:spTree>
    <p:extLst>
      <p:ext uri="{BB962C8B-B14F-4D97-AF65-F5344CB8AC3E}">
        <p14:creationId xmlns:p14="http://schemas.microsoft.com/office/powerpoint/2010/main" val="815715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6963" y="287341"/>
            <a:ext cx="10058400" cy="1449387"/>
          </a:xfrm>
        </p:spPr>
        <p:txBody>
          <a:bodyPr/>
          <a:lstStyle>
            <a:lvl1pPr>
              <a:defRPr>
                <a:solidFill>
                  <a:srgbClr val="50555B"/>
                </a:solidFill>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B7F993A0-AA5B-4377-B294-6066CAC68887}"/>
              </a:ext>
            </a:extLst>
          </p:cNvPr>
          <p:cNvSpPr>
            <a:spLocks noGrp="1"/>
          </p:cNvSpPr>
          <p:nvPr>
            <p:ph type="dt" sz="half" idx="10"/>
          </p:nvPr>
        </p:nvSpPr>
        <p:spPr/>
        <p:txBody>
          <a:bodyPr/>
          <a:lstStyle>
            <a:lvl1pPr>
              <a:defRPr/>
            </a:lvl1pPr>
          </a:lstStyle>
          <a:p>
            <a:fld id="{20F38B7A-FD64-42A8-9E6D-56EC9AED1BBD}" type="datetimeFigureOut">
              <a:rPr lang="en-GB" altLang="en-US"/>
              <a:pPr/>
              <a:t>22/09/2021</a:t>
            </a:fld>
            <a:endParaRPr lang="en-GB" altLang="en-US"/>
          </a:p>
        </p:txBody>
      </p:sp>
      <p:sp>
        <p:nvSpPr>
          <p:cNvPr id="4" name="Footer Placeholder 4">
            <a:extLst>
              <a:ext uri="{FF2B5EF4-FFF2-40B4-BE49-F238E27FC236}">
                <a16:creationId xmlns:a16="http://schemas.microsoft.com/office/drawing/2014/main" id="{E45978F0-218F-478F-81AA-498532F0357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00F05678-773B-4E64-B740-9003BDA84BE9}"/>
              </a:ext>
            </a:extLst>
          </p:cNvPr>
          <p:cNvSpPr>
            <a:spLocks noGrp="1"/>
          </p:cNvSpPr>
          <p:nvPr>
            <p:ph type="sldNum" sz="quarter" idx="12"/>
          </p:nvPr>
        </p:nvSpPr>
        <p:spPr/>
        <p:txBody>
          <a:bodyPr/>
          <a:lstStyle>
            <a:lvl1pPr>
              <a:defRPr/>
            </a:lvl1pPr>
          </a:lstStyle>
          <a:p>
            <a:fld id="{651CCFDA-B1FC-4CBA-857A-44229217D6A2}" type="slidenum">
              <a:rPr lang="en-GB" altLang="en-US"/>
              <a:pPr/>
              <a:t>‹#›</a:t>
            </a:fld>
            <a:endParaRPr lang="en-GB" altLang="en-US"/>
          </a:p>
        </p:txBody>
      </p:sp>
    </p:spTree>
    <p:extLst>
      <p:ext uri="{BB962C8B-B14F-4D97-AF65-F5344CB8AC3E}">
        <p14:creationId xmlns:p14="http://schemas.microsoft.com/office/powerpoint/2010/main" val="132620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91E137-579D-4B17-9ACF-B9F84DBFAD59}"/>
              </a:ext>
            </a:extLst>
          </p:cNvPr>
          <p:cNvSpPr/>
          <p:nvPr/>
        </p:nvSpPr>
        <p:spPr>
          <a:xfrm>
            <a:off x="2"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3" descr="F&amp;BF_Sec logo_Set 2.1.png">
            <a:extLst>
              <a:ext uri="{FF2B5EF4-FFF2-40B4-BE49-F238E27FC236}">
                <a16:creationId xmlns:a16="http://schemas.microsoft.com/office/drawing/2014/main" id="{48723844-7070-4E21-9D62-92C0C5F503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GB"/>
              <a:t>Click to edit Master title style</a:t>
            </a:r>
            <a:endParaRPr lang="en-US"/>
          </a:p>
        </p:txBody>
      </p:sp>
      <p:sp>
        <p:nvSpPr>
          <p:cNvPr id="3" name="Content Placeholder 2"/>
          <p:cNvSpPr>
            <a:spLocks noGrp="1"/>
          </p:cNvSpPr>
          <p:nvPr>
            <p:ph idx="1"/>
          </p:nvPr>
        </p:nvSpPr>
        <p:spPr>
          <a:xfrm>
            <a:off x="4800600" y="731524"/>
            <a:ext cx="6492240" cy="4924213"/>
          </a:xfrm>
        </p:spPr>
        <p:txBody>
          <a:bodyPr/>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7" name="Date Placeholder 4">
            <a:extLst>
              <a:ext uri="{FF2B5EF4-FFF2-40B4-BE49-F238E27FC236}">
                <a16:creationId xmlns:a16="http://schemas.microsoft.com/office/drawing/2014/main" id="{DCA5932F-CDE1-49B9-BB69-464F75ADC345}"/>
              </a:ext>
            </a:extLst>
          </p:cNvPr>
          <p:cNvSpPr>
            <a:spLocks noGrp="1"/>
          </p:cNvSpPr>
          <p:nvPr>
            <p:ph type="dt" sz="half" idx="10"/>
          </p:nvPr>
        </p:nvSpPr>
        <p:spPr>
          <a:xfrm>
            <a:off x="465141" y="6459542"/>
            <a:ext cx="2619375" cy="365125"/>
          </a:xfrm>
        </p:spPr>
        <p:txBody>
          <a:bodyPr/>
          <a:lstStyle>
            <a:lvl1pPr>
              <a:defRPr>
                <a:solidFill>
                  <a:schemeClr val="bg1"/>
                </a:solidFill>
              </a:defRPr>
            </a:lvl1pPr>
          </a:lstStyle>
          <a:p>
            <a:fld id="{A5F41612-95D0-446B-AC80-465FAFD0410F}" type="datetimeFigureOut">
              <a:rPr lang="en-GB" altLang="en-US"/>
              <a:pPr/>
              <a:t>22/09/2021</a:t>
            </a:fld>
            <a:endParaRPr lang="en-GB" altLang="en-US"/>
          </a:p>
        </p:txBody>
      </p:sp>
      <p:sp>
        <p:nvSpPr>
          <p:cNvPr id="8" name="Footer Placeholder 5">
            <a:extLst>
              <a:ext uri="{FF2B5EF4-FFF2-40B4-BE49-F238E27FC236}">
                <a16:creationId xmlns:a16="http://schemas.microsoft.com/office/drawing/2014/main" id="{1C01055A-4BCE-45AA-9CD4-ACD801474A17}"/>
              </a:ext>
            </a:extLst>
          </p:cNvPr>
          <p:cNvSpPr>
            <a:spLocks noGrp="1"/>
          </p:cNvSpPr>
          <p:nvPr>
            <p:ph type="ftr" sz="quarter" idx="11"/>
          </p:nvPr>
        </p:nvSpPr>
        <p:spPr>
          <a:xfrm>
            <a:off x="4800601" y="6459542"/>
            <a:ext cx="3716339" cy="365125"/>
          </a:xfrm>
        </p:spPr>
        <p:txBody>
          <a:bodyPr/>
          <a:lstStyle>
            <a:lvl1pPr algn="l">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7BEB786E-8EB6-4F5C-A221-4A99A1B16351}"/>
              </a:ext>
            </a:extLst>
          </p:cNvPr>
          <p:cNvSpPr>
            <a:spLocks noGrp="1"/>
          </p:cNvSpPr>
          <p:nvPr>
            <p:ph type="sldNum" sz="quarter" idx="12"/>
          </p:nvPr>
        </p:nvSpPr>
        <p:spPr/>
        <p:txBody>
          <a:bodyPr/>
          <a:lstStyle>
            <a:lvl1pPr>
              <a:defRPr/>
            </a:lvl1pPr>
          </a:lstStyle>
          <a:p>
            <a:fld id="{0521EAA4-2437-4194-81EC-2E0DE34AB914}" type="slidenum">
              <a:rPr lang="en-GB" altLang="en-US"/>
              <a:pPr/>
              <a:t>‹#›</a:t>
            </a:fld>
            <a:endParaRPr lang="en-GB" altLang="en-US"/>
          </a:p>
        </p:txBody>
      </p:sp>
    </p:spTree>
    <p:extLst>
      <p:ext uri="{BB962C8B-B14F-4D97-AF65-F5344CB8AC3E}">
        <p14:creationId xmlns:p14="http://schemas.microsoft.com/office/powerpoint/2010/main" val="309014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D0E044-1861-46E4-92D2-66149009638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BD64F057-0665-4848-B009-A8EE1C0907A7}"/>
              </a:ext>
            </a:extLst>
          </p:cNvPr>
          <p:cNvCxnSpPr/>
          <p:nvPr/>
        </p:nvCxnSpPr>
        <p:spPr>
          <a:xfrm>
            <a:off x="1208088" y="4343400"/>
            <a:ext cx="987583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14" descr="F&amp;BF_Sec logo_Set 2.1.png">
            <a:extLst>
              <a:ext uri="{FF2B5EF4-FFF2-40B4-BE49-F238E27FC236}">
                <a16:creationId xmlns:a16="http://schemas.microsoft.com/office/drawing/2014/main" id="{660069F1-8D52-4ABE-87E4-345C441F0D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1" baseline="0">
                <a:solidFill>
                  <a:srgbClr val="FFFFFF"/>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FFFFFF"/>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AFB2D72C-7663-420E-AF29-80EC3C11BAF2}"/>
              </a:ext>
            </a:extLst>
          </p:cNvPr>
          <p:cNvSpPr>
            <a:spLocks noGrp="1"/>
          </p:cNvSpPr>
          <p:nvPr>
            <p:ph type="dt" sz="half" idx="10"/>
          </p:nvPr>
        </p:nvSpPr>
        <p:spPr/>
        <p:txBody>
          <a:bodyPr/>
          <a:lstStyle>
            <a:lvl1pPr>
              <a:defRPr>
                <a:solidFill>
                  <a:srgbClr val="93E4F1"/>
                </a:solidFill>
              </a:defRPr>
            </a:lvl1pPr>
          </a:lstStyle>
          <a:p>
            <a:fld id="{C531FF0B-FC05-422E-9496-0A954CEC531C}" type="datetimeFigureOut">
              <a:rPr lang="en-GB" altLang="en-US"/>
              <a:pPr/>
              <a:t>22/09/2021</a:t>
            </a:fld>
            <a:endParaRPr lang="en-GB" altLang="en-US"/>
          </a:p>
        </p:txBody>
      </p:sp>
      <p:sp>
        <p:nvSpPr>
          <p:cNvPr id="8" name="Footer Placeholder 4">
            <a:extLst>
              <a:ext uri="{FF2B5EF4-FFF2-40B4-BE49-F238E27FC236}">
                <a16:creationId xmlns:a16="http://schemas.microsoft.com/office/drawing/2014/main" id="{A4545F7A-EA4F-456D-90DC-14758EC5262F}"/>
              </a:ext>
            </a:extLst>
          </p:cNvPr>
          <p:cNvSpPr>
            <a:spLocks noGrp="1"/>
          </p:cNvSpPr>
          <p:nvPr>
            <p:ph type="ftr" sz="quarter" idx="11"/>
          </p:nvPr>
        </p:nvSpPr>
        <p:spPr/>
        <p:txBody>
          <a:bodyPr/>
          <a:lstStyle>
            <a:lvl1pPr>
              <a:defRPr>
                <a:solidFill>
                  <a:schemeClr val="bg2">
                    <a:lumMod val="40000"/>
                    <a:lumOff val="60000"/>
                  </a:schemeClr>
                </a:solidFill>
              </a:defRPr>
            </a:lvl1pPr>
          </a:lstStyle>
          <a:p>
            <a:pPr>
              <a:defRPr/>
            </a:pPr>
            <a:endParaRPr lang="en-GB"/>
          </a:p>
        </p:txBody>
      </p:sp>
      <p:sp>
        <p:nvSpPr>
          <p:cNvPr id="9" name="Slide Number Placeholder 5">
            <a:extLst>
              <a:ext uri="{FF2B5EF4-FFF2-40B4-BE49-F238E27FC236}">
                <a16:creationId xmlns:a16="http://schemas.microsoft.com/office/drawing/2014/main" id="{5AA312C8-418B-4C00-BBB4-6358E42C09C7}"/>
              </a:ext>
            </a:extLst>
          </p:cNvPr>
          <p:cNvSpPr>
            <a:spLocks noGrp="1"/>
          </p:cNvSpPr>
          <p:nvPr>
            <p:ph type="sldNum" sz="quarter" idx="12"/>
          </p:nvPr>
        </p:nvSpPr>
        <p:spPr/>
        <p:txBody>
          <a:bodyPr/>
          <a:lstStyle>
            <a:lvl1pPr>
              <a:defRPr>
                <a:solidFill>
                  <a:srgbClr val="93E4F1"/>
                </a:solidFill>
              </a:defRPr>
            </a:lvl1pPr>
          </a:lstStyle>
          <a:p>
            <a:fld id="{90991E99-7AE8-4E46-8DFC-29C899CECA08}" type="slidenum">
              <a:rPr lang="en-GB" altLang="en-US"/>
              <a:pPr/>
              <a:t>‹#›</a:t>
            </a:fld>
            <a:endParaRPr lang="en-GB" altLang="en-US"/>
          </a:p>
        </p:txBody>
      </p:sp>
    </p:spTree>
    <p:extLst>
      <p:ext uri="{BB962C8B-B14F-4D97-AF65-F5344CB8AC3E}">
        <p14:creationId xmlns:p14="http://schemas.microsoft.com/office/powerpoint/2010/main" val="379179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22/09/2021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480607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22/09/2021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88936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3D1A3D-869C-440A-BEB1-1D28A819E851}"/>
              </a:ext>
            </a:extLst>
          </p:cNvPr>
          <p:cNvSpPr/>
          <p:nvPr/>
        </p:nvSpPr>
        <p:spPr>
          <a:xfrm>
            <a:off x="2" y="4911729"/>
            <a:ext cx="12188825" cy="1946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B79621BC-B752-40A6-82BD-05DDFF15BD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noChangeAspect="1"/>
          </p:cNvSpPr>
          <p:nvPr>
            <p:ph type="pic" idx="1"/>
          </p:nvPr>
        </p:nvSpPr>
        <p:spPr>
          <a:xfrm>
            <a:off x="18" y="0"/>
            <a:ext cx="12191985" cy="4915076"/>
          </a:xfrm>
          <a:blipFill>
            <a:blip r:embed="rId3"/>
            <a:stretch>
              <a:fillRect/>
            </a:stretch>
          </a:blipFill>
        </p:spPr>
        <p:txBody>
          <a:bodyPr lIns="457200" tIns="457200" rtlCol="0">
            <a:normAutofit/>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097281" y="5907027"/>
            <a:ext cx="9124835" cy="548603"/>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23" name="Title 1"/>
          <p:cNvSpPr>
            <a:spLocks noGrp="1"/>
          </p:cNvSpPr>
          <p:nvPr>
            <p:ph type="title"/>
          </p:nvPr>
        </p:nvSpPr>
        <p:spPr>
          <a:xfrm>
            <a:off x="1089537" y="4909496"/>
            <a:ext cx="9132579" cy="1001710"/>
          </a:xfrm>
        </p:spPr>
        <p:txBody>
          <a:bodyPr/>
          <a:lstStyle>
            <a:lvl1pPr>
              <a:defRPr>
                <a:solidFill>
                  <a:srgbClr val="50555B"/>
                </a:solidFill>
              </a:defRPr>
            </a:lvl1pPr>
          </a:lstStyle>
          <a:p>
            <a:r>
              <a:rPr lang="en-GB"/>
              <a:t>Click to edit Master title style</a:t>
            </a:r>
            <a:endParaRPr lang="en-US"/>
          </a:p>
        </p:txBody>
      </p:sp>
      <p:sp>
        <p:nvSpPr>
          <p:cNvPr id="7" name="Date Placeholder 3">
            <a:extLst>
              <a:ext uri="{FF2B5EF4-FFF2-40B4-BE49-F238E27FC236}">
                <a16:creationId xmlns:a16="http://schemas.microsoft.com/office/drawing/2014/main" id="{F5FD0E24-EF9E-442A-B335-A3F64AE8173F}"/>
              </a:ext>
            </a:extLst>
          </p:cNvPr>
          <p:cNvSpPr>
            <a:spLocks noGrp="1"/>
          </p:cNvSpPr>
          <p:nvPr>
            <p:ph type="dt" sz="half" idx="10"/>
          </p:nvPr>
        </p:nvSpPr>
        <p:spPr/>
        <p:txBody>
          <a:bodyPr/>
          <a:lstStyle>
            <a:lvl1pPr>
              <a:defRPr/>
            </a:lvl1pPr>
          </a:lstStyle>
          <a:p>
            <a:fld id="{9D59E91B-914E-443E-998A-5F38453D97FF}" type="datetimeFigureOut">
              <a:rPr lang="en-GB" altLang="en-US"/>
              <a:pPr/>
              <a:t>22/09/2021</a:t>
            </a:fld>
            <a:endParaRPr lang="en-GB" altLang="en-US"/>
          </a:p>
        </p:txBody>
      </p:sp>
      <p:sp>
        <p:nvSpPr>
          <p:cNvPr id="8" name="Footer Placeholder 4">
            <a:extLst>
              <a:ext uri="{FF2B5EF4-FFF2-40B4-BE49-F238E27FC236}">
                <a16:creationId xmlns:a16="http://schemas.microsoft.com/office/drawing/2014/main" id="{A8762ECF-598F-4500-A1ED-78268B435A7E}"/>
              </a:ext>
            </a:extLst>
          </p:cNvPr>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5">
            <a:extLst>
              <a:ext uri="{FF2B5EF4-FFF2-40B4-BE49-F238E27FC236}">
                <a16:creationId xmlns:a16="http://schemas.microsoft.com/office/drawing/2014/main" id="{55DE45B9-B8D0-4C7A-B491-BDBF02D70918}"/>
              </a:ext>
            </a:extLst>
          </p:cNvPr>
          <p:cNvSpPr>
            <a:spLocks noGrp="1"/>
          </p:cNvSpPr>
          <p:nvPr>
            <p:ph type="sldNum" sz="quarter" idx="12"/>
          </p:nvPr>
        </p:nvSpPr>
        <p:spPr/>
        <p:txBody>
          <a:bodyPr/>
          <a:lstStyle>
            <a:lvl1pPr>
              <a:defRPr/>
            </a:lvl1pPr>
          </a:lstStyle>
          <a:p>
            <a:fld id="{B6EBC06B-FCA5-46C4-9B32-94F31532EE2E}" type="slidenum">
              <a:rPr lang="en-GB" altLang="en-US"/>
              <a:pPr/>
              <a:t>‹#›</a:t>
            </a:fld>
            <a:endParaRPr lang="en-GB" altLang="en-US"/>
          </a:p>
        </p:txBody>
      </p:sp>
    </p:spTree>
    <p:extLst>
      <p:ext uri="{BB962C8B-B14F-4D97-AF65-F5344CB8AC3E}">
        <p14:creationId xmlns:p14="http://schemas.microsoft.com/office/powerpoint/2010/main" val="3349079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555B"/>
                </a:solidFill>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lIns="45720" tIns="0" rIns="45720" bIns="0"/>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6D1800-F702-4A13-8B3C-7867CC5D30B2}"/>
              </a:ext>
            </a:extLst>
          </p:cNvPr>
          <p:cNvSpPr>
            <a:spLocks noGrp="1"/>
          </p:cNvSpPr>
          <p:nvPr>
            <p:ph type="dt" sz="half" idx="10"/>
          </p:nvPr>
        </p:nvSpPr>
        <p:spPr/>
        <p:txBody>
          <a:bodyPr/>
          <a:lstStyle>
            <a:lvl1pPr>
              <a:defRPr/>
            </a:lvl1pPr>
          </a:lstStyle>
          <a:p>
            <a:fld id="{3D73E7C7-952C-4781-B213-FF15A22B7CE9}" type="datetimeFigureOut">
              <a:rPr lang="en-GB" altLang="en-US"/>
              <a:pPr/>
              <a:t>22/09/2021</a:t>
            </a:fld>
            <a:endParaRPr lang="en-GB" altLang="en-US"/>
          </a:p>
        </p:txBody>
      </p:sp>
      <p:sp>
        <p:nvSpPr>
          <p:cNvPr id="5" name="Footer Placeholder 4">
            <a:extLst>
              <a:ext uri="{FF2B5EF4-FFF2-40B4-BE49-F238E27FC236}">
                <a16:creationId xmlns:a16="http://schemas.microsoft.com/office/drawing/2014/main" id="{A3EA265F-22BE-4AC8-ABC1-9E323B6DD53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A0521CC-8345-4401-B587-3CE99B9ADE61}"/>
              </a:ext>
            </a:extLst>
          </p:cNvPr>
          <p:cNvSpPr>
            <a:spLocks noGrp="1"/>
          </p:cNvSpPr>
          <p:nvPr>
            <p:ph type="sldNum" sz="quarter" idx="12"/>
          </p:nvPr>
        </p:nvSpPr>
        <p:spPr/>
        <p:txBody>
          <a:bodyPr/>
          <a:lstStyle>
            <a:lvl1pPr>
              <a:defRPr/>
            </a:lvl1pPr>
          </a:lstStyle>
          <a:p>
            <a:fld id="{B8959E28-6F7D-445B-ACBB-39B75D4C4F3F}" type="slidenum">
              <a:rPr lang="en-GB" altLang="en-US"/>
              <a:pPr/>
              <a:t>‹#›</a:t>
            </a:fld>
            <a:endParaRPr lang="en-GB" altLang="en-US"/>
          </a:p>
        </p:txBody>
      </p:sp>
    </p:spTree>
    <p:extLst>
      <p:ext uri="{BB962C8B-B14F-4D97-AF65-F5344CB8AC3E}">
        <p14:creationId xmlns:p14="http://schemas.microsoft.com/office/powerpoint/2010/main" val="3263824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50F3D9-0A19-4D87-AF72-D1ED11000C34}"/>
              </a:ext>
            </a:extLst>
          </p:cNvPr>
          <p:cNvSpPr/>
          <p:nvPr userDrawn="1"/>
        </p:nvSpPr>
        <p:spPr>
          <a:xfrm>
            <a:off x="10202866" y="0"/>
            <a:ext cx="19891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0495CAAA-A6BC-430D-9468-4A4584285E1B}"/>
              </a:ext>
            </a:extLst>
          </p:cNvPr>
          <p:cNvSpPr/>
          <p:nvPr/>
        </p:nvSpPr>
        <p:spPr>
          <a:xfrm>
            <a:off x="3178" y="6400800"/>
            <a:ext cx="12188825" cy="457200"/>
          </a:xfrm>
          <a:prstGeom prst="rect">
            <a:avLst/>
          </a:prstGeom>
          <a:solidFill>
            <a:srgbClr val="189FB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3" descr="F&amp;BF_Sec logo_Set 2.5.png">
            <a:extLst>
              <a:ext uri="{FF2B5EF4-FFF2-40B4-BE49-F238E27FC236}">
                <a16:creationId xmlns:a16="http://schemas.microsoft.com/office/drawing/2014/main" id="{57614742-8C35-488B-BEB5-4A38EEE9BE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238068" y="414782"/>
            <a:ext cx="1888067" cy="5757421"/>
          </a:xfrm>
        </p:spPr>
        <p:txBody>
          <a:bodyPr vert="eaVert"/>
          <a:lstStyle>
            <a:lvl1pPr>
              <a:defRPr>
                <a:solidFill>
                  <a:srgbClr val="50555B"/>
                </a:solidFil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1" y="414778"/>
            <a:ext cx="7272867" cy="5757422"/>
          </a:xfrm>
        </p:spPr>
        <p:txBody>
          <a:bodyPr vert="eaVert" lIns="45720" tIns="0" rIns="45720" bIns="0"/>
          <a:lstStyle>
            <a:lvl1pPr>
              <a:defRPr>
                <a:solidFill>
                  <a:srgbClr val="50555B"/>
                </a:solidFill>
              </a:defRPr>
            </a:lvl1pPr>
            <a:lvl2pPr>
              <a:defRPr>
                <a:solidFill>
                  <a:srgbClr val="50555B"/>
                </a:solidFill>
              </a:defRPr>
            </a:lvl2pPr>
            <a:lvl3pPr>
              <a:defRPr>
                <a:solidFill>
                  <a:srgbClr val="50555B"/>
                </a:solidFill>
              </a:defRPr>
            </a:lvl3pPr>
            <a:lvl4pPr>
              <a:defRPr>
                <a:solidFill>
                  <a:srgbClr val="50555B"/>
                </a:solidFill>
              </a:defRPr>
            </a:lvl4pPr>
            <a:lvl5pPr>
              <a:defRPr>
                <a:solidFill>
                  <a:srgbClr val="50555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633915D7-58CC-415D-AB7C-37D7B8787BDF}"/>
              </a:ext>
            </a:extLst>
          </p:cNvPr>
          <p:cNvSpPr>
            <a:spLocks noGrp="1"/>
          </p:cNvSpPr>
          <p:nvPr>
            <p:ph type="dt" sz="half" idx="10"/>
          </p:nvPr>
        </p:nvSpPr>
        <p:spPr/>
        <p:txBody>
          <a:bodyPr/>
          <a:lstStyle>
            <a:lvl1pPr>
              <a:defRPr>
                <a:solidFill>
                  <a:srgbClr val="50555B"/>
                </a:solidFill>
              </a:defRPr>
            </a:lvl1pPr>
          </a:lstStyle>
          <a:p>
            <a:fld id="{DF253B9C-06CD-471A-B781-B7F5B59677AF}" type="datetimeFigureOut">
              <a:rPr lang="en-GB" altLang="en-US"/>
              <a:pPr/>
              <a:t>22/09/2021</a:t>
            </a:fld>
            <a:endParaRPr lang="en-GB" altLang="en-US"/>
          </a:p>
        </p:txBody>
      </p:sp>
      <p:sp>
        <p:nvSpPr>
          <p:cNvPr id="8" name="Footer Placeholder 4">
            <a:extLst>
              <a:ext uri="{FF2B5EF4-FFF2-40B4-BE49-F238E27FC236}">
                <a16:creationId xmlns:a16="http://schemas.microsoft.com/office/drawing/2014/main" id="{1AF9BE7D-6ED8-4940-B821-1CFF7FB07165}"/>
              </a:ext>
            </a:extLst>
          </p:cNvPr>
          <p:cNvSpPr>
            <a:spLocks noGrp="1"/>
          </p:cNvSpPr>
          <p:nvPr>
            <p:ph type="ftr" sz="quarter" idx="11"/>
          </p:nvPr>
        </p:nvSpPr>
        <p:spPr/>
        <p:txBody>
          <a:bodyPr/>
          <a:lstStyle>
            <a:lvl1pPr>
              <a:defRPr>
                <a:solidFill>
                  <a:srgbClr val="50555B"/>
                </a:solidFill>
              </a:defRPr>
            </a:lvl1pPr>
          </a:lstStyle>
          <a:p>
            <a:pPr>
              <a:defRPr/>
            </a:pPr>
            <a:endParaRPr lang="en-GB"/>
          </a:p>
        </p:txBody>
      </p:sp>
      <p:sp>
        <p:nvSpPr>
          <p:cNvPr id="9" name="Slide Number Placeholder 5">
            <a:extLst>
              <a:ext uri="{FF2B5EF4-FFF2-40B4-BE49-F238E27FC236}">
                <a16:creationId xmlns:a16="http://schemas.microsoft.com/office/drawing/2014/main" id="{D9D69A57-C8DC-4D8A-BCD2-2AE4CC0C0F39}"/>
              </a:ext>
            </a:extLst>
          </p:cNvPr>
          <p:cNvSpPr>
            <a:spLocks noGrp="1"/>
          </p:cNvSpPr>
          <p:nvPr>
            <p:ph type="sldNum" sz="quarter" idx="12"/>
          </p:nvPr>
        </p:nvSpPr>
        <p:spPr/>
        <p:txBody>
          <a:bodyPr/>
          <a:lstStyle>
            <a:lvl1pPr>
              <a:defRPr>
                <a:solidFill>
                  <a:srgbClr val="50555B"/>
                </a:solidFill>
              </a:defRPr>
            </a:lvl1pPr>
          </a:lstStyle>
          <a:p>
            <a:fld id="{BB7CC736-F1E8-4422-9DEF-F8C5D1C03BC3}" type="slidenum">
              <a:rPr lang="en-GB" altLang="en-US"/>
              <a:pPr/>
              <a:t>‹#›</a:t>
            </a:fld>
            <a:endParaRPr lang="en-GB" altLang="en-US"/>
          </a:p>
        </p:txBody>
      </p:sp>
    </p:spTree>
    <p:extLst>
      <p:ext uri="{BB962C8B-B14F-4D97-AF65-F5344CB8AC3E}">
        <p14:creationId xmlns:p14="http://schemas.microsoft.com/office/powerpoint/2010/main" val="2736337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0C9C7-690A-4D76-8CB7-AFD3A34C3D5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13" descr="F&amp;BF_Sec logo_Set 2.1.png">
            <a:extLst>
              <a:ext uri="{FF2B5EF4-FFF2-40B4-BE49-F238E27FC236}">
                <a16:creationId xmlns:a16="http://schemas.microsoft.com/office/drawing/2014/main" id="{BCE27A84-43E3-4BB6-8CA4-3237B9A7EEB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CE48448-A261-4546-9F2A-FE42D0523946}"/>
              </a:ext>
            </a:extLst>
          </p:cNvPr>
          <p:cNvCxnSpPr/>
          <p:nvPr userDrawn="1"/>
        </p:nvCxnSpPr>
        <p:spPr>
          <a:xfrm>
            <a:off x="5875340" y="3802063"/>
            <a:ext cx="5284787"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15" descr="Page background9.png">
            <a:extLst>
              <a:ext uri="{FF2B5EF4-FFF2-40B4-BE49-F238E27FC236}">
                <a16:creationId xmlns:a16="http://schemas.microsoft.com/office/drawing/2014/main" id="{A92C489F-AD8E-4581-96C6-DD8E34B2CA50}"/>
              </a:ext>
            </a:extLst>
          </p:cNvPr>
          <p:cNvPicPr>
            <a:picLocks noChangeAspect="1"/>
          </p:cNvPicPr>
          <p:nvPr userDrawn="1"/>
        </p:nvPicPr>
        <p:blipFill>
          <a:blip r:embed="rId3">
            <a:extLst>
              <a:ext uri="{28A0092B-C50C-407E-A947-70E740481C1C}">
                <a14:useLocalDpi xmlns:a14="http://schemas.microsoft.com/office/drawing/2010/main" val="0"/>
              </a:ext>
            </a:extLst>
          </a:blip>
          <a:srcRect r="54710" b="18147"/>
          <a:stretch>
            <a:fillRect/>
          </a:stretch>
        </p:blipFill>
        <p:spPr bwMode="auto">
          <a:xfrm>
            <a:off x="1" y="0"/>
            <a:ext cx="5519739"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69300" y="1262223"/>
            <a:ext cx="5386381" cy="2528577"/>
          </a:xfrm>
        </p:spPr>
        <p:txBody>
          <a:bodyPr/>
          <a:lstStyle>
            <a:lvl1pPr algn="l">
              <a:lnSpc>
                <a:spcPct val="85000"/>
              </a:lnSpc>
              <a:defRPr sz="5400" spc="-51" baseline="0">
                <a:solidFill>
                  <a:srgbClr val="FFFFFF"/>
                </a:solidFill>
                <a:latin typeface="Arial"/>
                <a:cs typeface="Arial"/>
              </a:defRPr>
            </a:lvl1pPr>
          </a:lstStyle>
          <a:p>
            <a:r>
              <a:rPr lang="en-GB"/>
              <a:t>Click to edit Master title style</a:t>
            </a:r>
            <a:endParaRPr lang="en-US"/>
          </a:p>
        </p:txBody>
      </p:sp>
      <p:sp>
        <p:nvSpPr>
          <p:cNvPr id="3" name="Subtitle 2"/>
          <p:cNvSpPr>
            <a:spLocks noGrp="1"/>
          </p:cNvSpPr>
          <p:nvPr>
            <p:ph type="subTitle" idx="1"/>
          </p:nvPr>
        </p:nvSpPr>
        <p:spPr>
          <a:xfrm>
            <a:off x="5769299" y="3898287"/>
            <a:ext cx="5404640" cy="1143000"/>
          </a:xfrm>
        </p:spPr>
        <p:txBody>
          <a:bodyPr lIns="91440" rIns="91440">
            <a:normAutofit/>
          </a:bodyPr>
          <a:lstStyle>
            <a:lvl1pPr marL="0" indent="0" algn="l">
              <a:buNone/>
              <a:defRPr sz="1600" cap="all" spc="200" baseline="0">
                <a:solidFill>
                  <a:srgbClr val="FFFFFF"/>
                </a:solidFill>
                <a:latin typeface="Arial"/>
                <a:cs typeface="Arial"/>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A416D1D0-709A-4E28-882F-685119317508}"/>
              </a:ext>
            </a:extLst>
          </p:cNvPr>
          <p:cNvSpPr>
            <a:spLocks noGrp="1"/>
          </p:cNvSpPr>
          <p:nvPr>
            <p:ph type="dt" sz="half" idx="10"/>
          </p:nvPr>
        </p:nvSpPr>
        <p:spPr/>
        <p:txBody>
          <a:bodyPr/>
          <a:lstStyle>
            <a:lvl1pPr>
              <a:defRPr>
                <a:solidFill>
                  <a:srgbClr val="93E4F1"/>
                </a:solidFill>
              </a:defRPr>
            </a:lvl1pPr>
          </a:lstStyle>
          <a:p>
            <a:fld id="{D576D94D-10B4-4127-A4B5-A4B8DE3B3C50}" type="datetimeFigureOut">
              <a:rPr lang="en-GB" altLang="en-US"/>
              <a:pPr/>
              <a:t>22/09/2021</a:t>
            </a:fld>
            <a:endParaRPr lang="en-GB" altLang="en-US"/>
          </a:p>
        </p:txBody>
      </p:sp>
      <p:sp>
        <p:nvSpPr>
          <p:cNvPr id="9" name="Footer Placeholder 4">
            <a:extLst>
              <a:ext uri="{FF2B5EF4-FFF2-40B4-BE49-F238E27FC236}">
                <a16:creationId xmlns:a16="http://schemas.microsoft.com/office/drawing/2014/main" id="{65B42840-86CA-44A5-915E-777CD128359F}"/>
              </a:ext>
            </a:extLst>
          </p:cNvPr>
          <p:cNvSpPr>
            <a:spLocks noGrp="1"/>
          </p:cNvSpPr>
          <p:nvPr>
            <p:ph type="ftr" sz="quarter" idx="11"/>
          </p:nvPr>
        </p:nvSpPr>
        <p:spPr/>
        <p:txBody>
          <a:bodyPr/>
          <a:lstStyle>
            <a:lvl1pPr>
              <a:defRPr>
                <a:solidFill>
                  <a:schemeClr val="bg2">
                    <a:lumMod val="40000"/>
                    <a:lumOff val="60000"/>
                  </a:schemeClr>
                </a:solidFill>
              </a:defRPr>
            </a:lvl1pPr>
          </a:lstStyle>
          <a:p>
            <a:pPr>
              <a:defRPr/>
            </a:pPr>
            <a:endParaRPr lang="en-GB"/>
          </a:p>
        </p:txBody>
      </p:sp>
      <p:sp>
        <p:nvSpPr>
          <p:cNvPr id="10" name="Slide Number Placeholder 5">
            <a:extLst>
              <a:ext uri="{FF2B5EF4-FFF2-40B4-BE49-F238E27FC236}">
                <a16:creationId xmlns:a16="http://schemas.microsoft.com/office/drawing/2014/main" id="{CBFCFACA-6390-440D-A5C4-FB39F8E66FBE}"/>
              </a:ext>
            </a:extLst>
          </p:cNvPr>
          <p:cNvSpPr>
            <a:spLocks noGrp="1"/>
          </p:cNvSpPr>
          <p:nvPr>
            <p:ph type="sldNum" sz="quarter" idx="12"/>
          </p:nvPr>
        </p:nvSpPr>
        <p:spPr/>
        <p:txBody>
          <a:bodyPr/>
          <a:lstStyle>
            <a:lvl1pPr>
              <a:defRPr>
                <a:solidFill>
                  <a:srgbClr val="93E4F1"/>
                </a:solidFill>
              </a:defRPr>
            </a:lvl1pPr>
          </a:lstStyle>
          <a:p>
            <a:fld id="{1C94E93F-474C-450D-BC48-EF1F10851B51}" type="slidenum">
              <a:rPr lang="en-GB" altLang="en-US"/>
              <a:pPr/>
              <a:t>‹#›</a:t>
            </a:fld>
            <a:endParaRPr lang="en-GB" altLang="en-US"/>
          </a:p>
        </p:txBody>
      </p:sp>
    </p:spTree>
    <p:extLst>
      <p:ext uri="{BB962C8B-B14F-4D97-AF65-F5344CB8AC3E}">
        <p14:creationId xmlns:p14="http://schemas.microsoft.com/office/powerpoint/2010/main" val="418126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12" descr="Page background1.jpg">
            <a:extLst>
              <a:ext uri="{FF2B5EF4-FFF2-40B4-BE49-F238E27FC236}">
                <a16:creationId xmlns:a16="http://schemas.microsoft.com/office/drawing/2014/main" id="{0DFECB01-38F4-4E29-9FAB-A575709AE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F71FB3C2-F4CC-476C-8907-876EB7E73C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5007" y="2477980"/>
            <a:ext cx="3575860" cy="2640596"/>
          </a:xfrm>
        </p:spPr>
        <p:txBody>
          <a:bodyPr anchor="ctr"/>
          <a:lstStyle>
            <a:lvl1pPr algn="ctr">
              <a:lnSpc>
                <a:spcPct val="85000"/>
              </a:lnSpc>
              <a:defRPr sz="30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A68A1F13-6376-4678-A56C-3549BD163D76}"/>
              </a:ext>
            </a:extLst>
          </p:cNvPr>
          <p:cNvSpPr>
            <a:spLocks noGrp="1"/>
          </p:cNvSpPr>
          <p:nvPr>
            <p:ph type="dt" sz="half" idx="10"/>
          </p:nvPr>
        </p:nvSpPr>
        <p:spPr/>
        <p:txBody>
          <a:bodyPr/>
          <a:lstStyle>
            <a:lvl1pPr>
              <a:defRPr>
                <a:solidFill>
                  <a:srgbClr val="80868F"/>
                </a:solidFill>
              </a:defRPr>
            </a:lvl1pPr>
          </a:lstStyle>
          <a:p>
            <a:fld id="{A7481786-D9FC-47B9-972D-4B5CC7D0754C}" type="datetimeFigureOut">
              <a:rPr lang="en-GB" altLang="en-US"/>
              <a:pPr/>
              <a:t>22/09/2021</a:t>
            </a:fld>
            <a:endParaRPr lang="en-GB" altLang="en-US"/>
          </a:p>
        </p:txBody>
      </p:sp>
      <p:sp>
        <p:nvSpPr>
          <p:cNvPr id="6" name="Footer Placeholder 4">
            <a:extLst>
              <a:ext uri="{FF2B5EF4-FFF2-40B4-BE49-F238E27FC236}">
                <a16:creationId xmlns:a16="http://schemas.microsoft.com/office/drawing/2014/main" id="{767ABA71-CA0B-4005-A782-A7D8C6ACCCBB}"/>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31A1A4B8-4E71-4B93-A541-A1F73AB879DF}"/>
              </a:ext>
            </a:extLst>
          </p:cNvPr>
          <p:cNvSpPr>
            <a:spLocks noGrp="1"/>
          </p:cNvSpPr>
          <p:nvPr>
            <p:ph type="sldNum" sz="quarter" idx="12"/>
          </p:nvPr>
        </p:nvSpPr>
        <p:spPr/>
        <p:txBody>
          <a:bodyPr/>
          <a:lstStyle>
            <a:lvl1pPr>
              <a:defRPr>
                <a:solidFill>
                  <a:srgbClr val="80868F"/>
                </a:solidFill>
              </a:defRPr>
            </a:lvl1pPr>
          </a:lstStyle>
          <a:p>
            <a:fld id="{E077A805-F909-4329-A2EA-7660E55A82D7}" type="slidenum">
              <a:rPr lang="en-GB" altLang="en-US"/>
              <a:pPr/>
              <a:t>‹#›</a:t>
            </a:fld>
            <a:endParaRPr lang="en-GB" altLang="en-US"/>
          </a:p>
        </p:txBody>
      </p:sp>
    </p:spTree>
    <p:extLst>
      <p:ext uri="{BB962C8B-B14F-4D97-AF65-F5344CB8AC3E}">
        <p14:creationId xmlns:p14="http://schemas.microsoft.com/office/powerpoint/2010/main" val="244162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12" descr="Page background1.jpg">
            <a:extLst>
              <a:ext uri="{FF2B5EF4-FFF2-40B4-BE49-F238E27FC236}">
                <a16:creationId xmlns:a16="http://schemas.microsoft.com/office/drawing/2014/main" id="{0DFECB01-38F4-4E29-9FAB-A575709AEE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227"/>
          <a:stretch/>
        </p:blipFill>
        <p:spPr bwMode="auto">
          <a:xfrm>
            <a:off x="1371603" y="9270"/>
            <a:ext cx="108203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F71FB3C2-F4CC-476C-8907-876EB7E73CA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05007" y="2477980"/>
            <a:ext cx="3575860" cy="2640596"/>
          </a:xfrm>
        </p:spPr>
        <p:txBody>
          <a:bodyPr anchor="ctr"/>
          <a:lstStyle>
            <a:lvl1pPr algn="ctr">
              <a:lnSpc>
                <a:spcPct val="85000"/>
              </a:lnSpc>
              <a:defRPr sz="30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A68A1F13-6376-4678-A56C-3549BD163D76}"/>
              </a:ext>
            </a:extLst>
          </p:cNvPr>
          <p:cNvSpPr>
            <a:spLocks noGrp="1"/>
          </p:cNvSpPr>
          <p:nvPr>
            <p:ph type="dt" sz="half" idx="10"/>
          </p:nvPr>
        </p:nvSpPr>
        <p:spPr/>
        <p:txBody>
          <a:bodyPr/>
          <a:lstStyle>
            <a:lvl1pPr>
              <a:defRPr>
                <a:solidFill>
                  <a:srgbClr val="80868F"/>
                </a:solidFill>
              </a:defRPr>
            </a:lvl1pPr>
          </a:lstStyle>
          <a:p>
            <a:fld id="{A7481786-D9FC-47B9-972D-4B5CC7D0754C}" type="datetimeFigureOut">
              <a:rPr lang="en-GB" altLang="en-US"/>
              <a:pPr/>
              <a:t>22/09/2021</a:t>
            </a:fld>
            <a:endParaRPr lang="en-GB" altLang="en-US"/>
          </a:p>
        </p:txBody>
      </p:sp>
      <p:sp>
        <p:nvSpPr>
          <p:cNvPr id="6" name="Footer Placeholder 4">
            <a:extLst>
              <a:ext uri="{FF2B5EF4-FFF2-40B4-BE49-F238E27FC236}">
                <a16:creationId xmlns:a16="http://schemas.microsoft.com/office/drawing/2014/main" id="{767ABA71-CA0B-4005-A782-A7D8C6ACCCBB}"/>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31A1A4B8-4E71-4B93-A541-A1F73AB879DF}"/>
              </a:ext>
            </a:extLst>
          </p:cNvPr>
          <p:cNvSpPr>
            <a:spLocks noGrp="1"/>
          </p:cNvSpPr>
          <p:nvPr>
            <p:ph type="sldNum" sz="quarter" idx="12"/>
          </p:nvPr>
        </p:nvSpPr>
        <p:spPr/>
        <p:txBody>
          <a:bodyPr/>
          <a:lstStyle>
            <a:lvl1pPr>
              <a:defRPr>
                <a:solidFill>
                  <a:srgbClr val="80868F"/>
                </a:solidFill>
              </a:defRPr>
            </a:lvl1pPr>
          </a:lstStyle>
          <a:p>
            <a:fld id="{E077A805-F909-4329-A2EA-7660E55A82D7}" type="slidenum">
              <a:rPr lang="en-GB" altLang="en-US"/>
              <a:pPr/>
              <a:t>‹#›</a:t>
            </a:fld>
            <a:endParaRPr lang="en-GB" altLang="en-US"/>
          </a:p>
        </p:txBody>
      </p:sp>
    </p:spTree>
    <p:extLst>
      <p:ext uri="{BB962C8B-B14F-4D97-AF65-F5344CB8AC3E}">
        <p14:creationId xmlns:p14="http://schemas.microsoft.com/office/powerpoint/2010/main" val="237779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3" name="Picture 12" descr="Page background2.jpg">
            <a:extLst>
              <a:ext uri="{FF2B5EF4-FFF2-40B4-BE49-F238E27FC236}">
                <a16:creationId xmlns:a16="http://schemas.microsoft.com/office/drawing/2014/main" id="{B2196DB7-32A7-4251-9757-BF7D295233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EC5785E2-3B86-48CB-93F8-948EB3EEEAD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7766" y="1246737"/>
            <a:ext cx="4584463" cy="2927111"/>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D52AD92C-D439-4D5A-9ED4-B46D9F4011D8}"/>
              </a:ext>
            </a:extLst>
          </p:cNvPr>
          <p:cNvSpPr>
            <a:spLocks noGrp="1"/>
          </p:cNvSpPr>
          <p:nvPr>
            <p:ph type="dt" sz="half" idx="10"/>
          </p:nvPr>
        </p:nvSpPr>
        <p:spPr/>
        <p:txBody>
          <a:bodyPr/>
          <a:lstStyle>
            <a:lvl1pPr>
              <a:defRPr>
                <a:solidFill>
                  <a:srgbClr val="80868F"/>
                </a:solidFill>
              </a:defRPr>
            </a:lvl1pPr>
          </a:lstStyle>
          <a:p>
            <a:fld id="{02B4A9A5-E4BB-40B1-A7D9-01074BA742DD}" type="datetimeFigureOut">
              <a:rPr lang="en-GB" altLang="en-US"/>
              <a:pPr/>
              <a:t>22/09/2021</a:t>
            </a:fld>
            <a:endParaRPr lang="en-GB" altLang="en-US"/>
          </a:p>
        </p:txBody>
      </p:sp>
      <p:sp>
        <p:nvSpPr>
          <p:cNvPr id="6" name="Footer Placeholder 4">
            <a:extLst>
              <a:ext uri="{FF2B5EF4-FFF2-40B4-BE49-F238E27FC236}">
                <a16:creationId xmlns:a16="http://schemas.microsoft.com/office/drawing/2014/main" id="{960AB70C-6E37-44DE-8DAC-10AD2A869F22}"/>
              </a:ext>
            </a:extLst>
          </p:cNvPr>
          <p:cNvSpPr>
            <a:spLocks noGrp="1"/>
          </p:cNvSpPr>
          <p:nvPr>
            <p:ph type="ftr" sz="quarter" idx="11"/>
          </p:nvPr>
        </p:nvSpPr>
        <p:spPr/>
        <p:txBody>
          <a:bodyPr/>
          <a:lstStyle>
            <a:lvl1pPr>
              <a:defRPr>
                <a:solidFill>
                  <a:srgbClr val="80868F"/>
                </a:solidFill>
              </a:defRPr>
            </a:lvl1pPr>
          </a:lstStyle>
          <a:p>
            <a:pPr>
              <a:defRPr/>
            </a:pPr>
            <a:endParaRPr lang="en-GB"/>
          </a:p>
        </p:txBody>
      </p:sp>
      <p:sp>
        <p:nvSpPr>
          <p:cNvPr id="7" name="Slide Number Placeholder 5">
            <a:extLst>
              <a:ext uri="{FF2B5EF4-FFF2-40B4-BE49-F238E27FC236}">
                <a16:creationId xmlns:a16="http://schemas.microsoft.com/office/drawing/2014/main" id="{94504F75-0462-4299-871C-E31B77E1AE74}"/>
              </a:ext>
            </a:extLst>
          </p:cNvPr>
          <p:cNvSpPr>
            <a:spLocks noGrp="1"/>
          </p:cNvSpPr>
          <p:nvPr>
            <p:ph type="sldNum" sz="quarter" idx="12"/>
          </p:nvPr>
        </p:nvSpPr>
        <p:spPr/>
        <p:txBody>
          <a:bodyPr/>
          <a:lstStyle>
            <a:lvl1pPr>
              <a:defRPr>
                <a:solidFill>
                  <a:srgbClr val="80868F"/>
                </a:solidFill>
              </a:defRPr>
            </a:lvl1pPr>
          </a:lstStyle>
          <a:p>
            <a:fld id="{F99A742C-6D38-4E6B-8151-DA36F680735F}" type="slidenum">
              <a:rPr lang="en-GB" altLang="en-US"/>
              <a:pPr/>
              <a:t>‹#›</a:t>
            </a:fld>
            <a:endParaRPr lang="en-GB" altLang="en-US"/>
          </a:p>
        </p:txBody>
      </p:sp>
    </p:spTree>
    <p:extLst>
      <p:ext uri="{BB962C8B-B14F-4D97-AF65-F5344CB8AC3E}">
        <p14:creationId xmlns:p14="http://schemas.microsoft.com/office/powerpoint/2010/main" val="3437225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3" name="Picture 12" descr="Page background4.jpg">
            <a:extLst>
              <a:ext uri="{FF2B5EF4-FFF2-40B4-BE49-F238E27FC236}">
                <a16:creationId xmlns:a16="http://schemas.microsoft.com/office/drawing/2014/main" id="{29BF071B-7B08-45E0-8060-A8232A438F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4471D279-DB81-423E-8AF5-5472476CA3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676371" y="1579716"/>
            <a:ext cx="4599952" cy="2927111"/>
          </a:xfrm>
        </p:spPr>
        <p:txBody>
          <a:bodyPr anchor="ctr"/>
          <a:lstStyle>
            <a:lvl1pPr algn="l">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29A7A518-C453-403A-BE8E-0770CE92B959}"/>
              </a:ext>
            </a:extLst>
          </p:cNvPr>
          <p:cNvSpPr>
            <a:spLocks noGrp="1"/>
          </p:cNvSpPr>
          <p:nvPr>
            <p:ph type="dt" sz="half" idx="10"/>
          </p:nvPr>
        </p:nvSpPr>
        <p:spPr/>
        <p:txBody>
          <a:bodyPr/>
          <a:lstStyle>
            <a:lvl1pPr>
              <a:defRPr>
                <a:solidFill>
                  <a:srgbClr val="5DD6EA"/>
                </a:solidFill>
              </a:defRPr>
            </a:lvl1pPr>
          </a:lstStyle>
          <a:p>
            <a:fld id="{1D57C8DA-0CCA-448C-848C-ADE81CC3D83A}" type="datetimeFigureOut">
              <a:rPr lang="en-GB" altLang="en-US"/>
              <a:pPr/>
              <a:t>22/09/2021</a:t>
            </a:fld>
            <a:endParaRPr lang="en-GB" altLang="en-US"/>
          </a:p>
        </p:txBody>
      </p:sp>
      <p:sp>
        <p:nvSpPr>
          <p:cNvPr id="6" name="Footer Placeholder 4">
            <a:extLst>
              <a:ext uri="{FF2B5EF4-FFF2-40B4-BE49-F238E27FC236}">
                <a16:creationId xmlns:a16="http://schemas.microsoft.com/office/drawing/2014/main" id="{A5CFE1F1-6434-4646-AE39-690F9D10FDD7}"/>
              </a:ext>
            </a:extLst>
          </p:cNvPr>
          <p:cNvSpPr>
            <a:spLocks noGrp="1"/>
          </p:cNvSpPr>
          <p:nvPr>
            <p:ph type="ftr" sz="quarter" idx="11"/>
          </p:nvPr>
        </p:nvSpPr>
        <p:spPr/>
        <p:txBody>
          <a:bodyPr/>
          <a:lstStyle>
            <a:lvl1pPr>
              <a:defRPr>
                <a:solidFill>
                  <a:schemeClr val="bg2">
                    <a:lumMod val="60000"/>
                    <a:lumOff val="4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BB7DD049-5285-4909-81DD-1723AD2BDB3A}"/>
              </a:ext>
            </a:extLst>
          </p:cNvPr>
          <p:cNvSpPr>
            <a:spLocks noGrp="1"/>
          </p:cNvSpPr>
          <p:nvPr>
            <p:ph type="sldNum" sz="quarter" idx="12"/>
          </p:nvPr>
        </p:nvSpPr>
        <p:spPr/>
        <p:txBody>
          <a:bodyPr/>
          <a:lstStyle>
            <a:lvl1pPr>
              <a:defRPr>
                <a:solidFill>
                  <a:srgbClr val="5DD6EA"/>
                </a:solidFill>
              </a:defRPr>
            </a:lvl1pPr>
          </a:lstStyle>
          <a:p>
            <a:fld id="{B09A7BFD-80D3-4A03-A541-5CD13044E194}" type="slidenum">
              <a:rPr lang="en-GB" altLang="en-US"/>
              <a:pPr/>
              <a:t>‹#›</a:t>
            </a:fld>
            <a:endParaRPr lang="en-GB" altLang="en-US"/>
          </a:p>
        </p:txBody>
      </p:sp>
    </p:spTree>
    <p:extLst>
      <p:ext uri="{BB962C8B-B14F-4D97-AF65-F5344CB8AC3E}">
        <p14:creationId xmlns:p14="http://schemas.microsoft.com/office/powerpoint/2010/main" val="158732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3" name="Picture 12" descr="Page background6.jpg">
            <a:extLst>
              <a:ext uri="{FF2B5EF4-FFF2-40B4-BE49-F238E27FC236}">
                <a16:creationId xmlns:a16="http://schemas.microsoft.com/office/drawing/2014/main" id="{D4A2258C-B6F8-4E77-B042-399DBC3A5A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1.png">
            <a:extLst>
              <a:ext uri="{FF2B5EF4-FFF2-40B4-BE49-F238E27FC236}">
                <a16:creationId xmlns:a16="http://schemas.microsoft.com/office/drawing/2014/main" id="{D9350C27-CBA7-41C2-8AA4-8A9899D587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1239046" y="1312300"/>
            <a:ext cx="6195220" cy="2640596"/>
          </a:xfrm>
        </p:spPr>
        <p:txBody>
          <a:bodyPr anchor="ctr"/>
          <a:lstStyle>
            <a:lvl1pPr algn="ctr">
              <a:lnSpc>
                <a:spcPct val="85000"/>
              </a:lnSpc>
              <a:defRPr sz="3200" spc="-51" baseline="0">
                <a:solidFill>
                  <a:srgbClr val="50555B"/>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658FBE84-51B9-4CF2-B063-ED65276A3CFF}"/>
              </a:ext>
            </a:extLst>
          </p:cNvPr>
          <p:cNvSpPr>
            <a:spLocks noGrp="1"/>
          </p:cNvSpPr>
          <p:nvPr>
            <p:ph type="dt" sz="half" idx="10"/>
          </p:nvPr>
        </p:nvSpPr>
        <p:spPr/>
        <p:txBody>
          <a:bodyPr/>
          <a:lstStyle>
            <a:lvl1pPr>
              <a:defRPr>
                <a:solidFill>
                  <a:srgbClr val="5DD6EA"/>
                </a:solidFill>
              </a:defRPr>
            </a:lvl1pPr>
          </a:lstStyle>
          <a:p>
            <a:fld id="{C7DD4403-7999-4BCC-B96B-38BC5F335B1C}" type="datetimeFigureOut">
              <a:rPr lang="en-GB" altLang="en-US"/>
              <a:pPr/>
              <a:t>22/09/2021</a:t>
            </a:fld>
            <a:endParaRPr lang="en-GB" altLang="en-US"/>
          </a:p>
        </p:txBody>
      </p:sp>
      <p:sp>
        <p:nvSpPr>
          <p:cNvPr id="6" name="Footer Placeholder 4">
            <a:extLst>
              <a:ext uri="{FF2B5EF4-FFF2-40B4-BE49-F238E27FC236}">
                <a16:creationId xmlns:a16="http://schemas.microsoft.com/office/drawing/2014/main" id="{F52DA5A0-0792-48D8-9D8D-E6C52A309C03}"/>
              </a:ext>
            </a:extLst>
          </p:cNvPr>
          <p:cNvSpPr>
            <a:spLocks noGrp="1"/>
          </p:cNvSpPr>
          <p:nvPr>
            <p:ph type="ftr" sz="quarter" idx="11"/>
          </p:nvPr>
        </p:nvSpPr>
        <p:spPr/>
        <p:txBody>
          <a:bodyPr/>
          <a:lstStyle>
            <a:lvl1pPr>
              <a:defRPr>
                <a:solidFill>
                  <a:schemeClr val="bg2">
                    <a:lumMod val="60000"/>
                    <a:lumOff val="4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06702050-7B32-4C3D-8570-5F3140DB738C}"/>
              </a:ext>
            </a:extLst>
          </p:cNvPr>
          <p:cNvSpPr>
            <a:spLocks noGrp="1"/>
          </p:cNvSpPr>
          <p:nvPr>
            <p:ph type="sldNum" sz="quarter" idx="12"/>
          </p:nvPr>
        </p:nvSpPr>
        <p:spPr/>
        <p:txBody>
          <a:bodyPr/>
          <a:lstStyle>
            <a:lvl1pPr>
              <a:defRPr>
                <a:solidFill>
                  <a:srgbClr val="5DD6EA"/>
                </a:solidFill>
              </a:defRPr>
            </a:lvl1pPr>
          </a:lstStyle>
          <a:p>
            <a:fld id="{C2CEBCFD-EABF-4481-A47D-56EE89714F7F}" type="slidenum">
              <a:rPr lang="en-GB" altLang="en-US"/>
              <a:pPr/>
              <a:t>‹#›</a:t>
            </a:fld>
            <a:endParaRPr lang="en-GB" altLang="en-US"/>
          </a:p>
        </p:txBody>
      </p:sp>
    </p:spTree>
    <p:extLst>
      <p:ext uri="{BB962C8B-B14F-4D97-AF65-F5344CB8AC3E}">
        <p14:creationId xmlns:p14="http://schemas.microsoft.com/office/powerpoint/2010/main" val="41780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3" name="Picture 12" descr="Page background3.jpg">
            <a:extLst>
              <a:ext uri="{FF2B5EF4-FFF2-40B4-BE49-F238E27FC236}">
                <a16:creationId xmlns:a16="http://schemas.microsoft.com/office/drawing/2014/main" id="{B713E85E-778E-4EF9-BF14-30A01AE24E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F&amp;BF_Sec logo_Set 2.5.png">
            <a:extLst>
              <a:ext uri="{FF2B5EF4-FFF2-40B4-BE49-F238E27FC236}">
                <a16:creationId xmlns:a16="http://schemas.microsoft.com/office/drawing/2014/main" id="{DDEA752E-880E-43BF-A04C-BC27E755075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13978" y="5662617"/>
            <a:ext cx="197802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026893" y="2106284"/>
            <a:ext cx="4024907" cy="2905985"/>
          </a:xfrm>
        </p:spPr>
        <p:txBody>
          <a:bodyPr anchor="ctr"/>
          <a:lstStyle>
            <a:lvl1pPr algn="ctr">
              <a:lnSpc>
                <a:spcPct val="85000"/>
              </a:lnSpc>
              <a:defRPr sz="3200" spc="-51" baseline="0">
                <a:solidFill>
                  <a:schemeClr val="bg1"/>
                </a:solidFill>
                <a:latin typeface="Arial"/>
                <a:cs typeface="Arial"/>
              </a:defRPr>
            </a:lvl1pPr>
          </a:lstStyle>
          <a:p>
            <a:r>
              <a:rPr lang="en-GB"/>
              <a:t>Click to edit Master title style</a:t>
            </a:r>
            <a:endParaRPr lang="en-US"/>
          </a:p>
        </p:txBody>
      </p:sp>
      <p:sp>
        <p:nvSpPr>
          <p:cNvPr id="5" name="Date Placeholder 3">
            <a:extLst>
              <a:ext uri="{FF2B5EF4-FFF2-40B4-BE49-F238E27FC236}">
                <a16:creationId xmlns:a16="http://schemas.microsoft.com/office/drawing/2014/main" id="{56930B1C-F296-45E3-8BA9-6EA971CE6AB7}"/>
              </a:ext>
            </a:extLst>
          </p:cNvPr>
          <p:cNvSpPr>
            <a:spLocks noGrp="1"/>
          </p:cNvSpPr>
          <p:nvPr>
            <p:ph type="dt" sz="half" idx="10"/>
          </p:nvPr>
        </p:nvSpPr>
        <p:spPr/>
        <p:txBody>
          <a:bodyPr/>
          <a:lstStyle>
            <a:lvl1pPr>
              <a:defRPr>
                <a:solidFill>
                  <a:srgbClr val="FFD494"/>
                </a:solidFill>
              </a:defRPr>
            </a:lvl1pPr>
          </a:lstStyle>
          <a:p>
            <a:fld id="{E823461B-40A1-4263-8FB4-7477544802E4}" type="datetimeFigureOut">
              <a:rPr lang="en-GB" altLang="en-US"/>
              <a:pPr/>
              <a:t>22/09/2021</a:t>
            </a:fld>
            <a:endParaRPr lang="en-GB" altLang="en-US"/>
          </a:p>
        </p:txBody>
      </p:sp>
      <p:sp>
        <p:nvSpPr>
          <p:cNvPr id="6" name="Footer Placeholder 4">
            <a:extLst>
              <a:ext uri="{FF2B5EF4-FFF2-40B4-BE49-F238E27FC236}">
                <a16:creationId xmlns:a16="http://schemas.microsoft.com/office/drawing/2014/main" id="{D7A83F93-2865-4D10-A0DD-29ECC69C65E9}"/>
              </a:ext>
            </a:extLst>
          </p:cNvPr>
          <p:cNvSpPr>
            <a:spLocks noGrp="1"/>
          </p:cNvSpPr>
          <p:nvPr>
            <p:ph type="ftr" sz="quarter" idx="11"/>
          </p:nvPr>
        </p:nvSpPr>
        <p:spPr/>
        <p:txBody>
          <a:bodyPr/>
          <a:lstStyle>
            <a:lvl1pPr>
              <a:defRPr>
                <a:solidFill>
                  <a:schemeClr val="accent1">
                    <a:lumMod val="40000"/>
                    <a:lumOff val="60000"/>
                  </a:schemeClr>
                </a:solidFill>
              </a:defRPr>
            </a:lvl1pPr>
          </a:lstStyle>
          <a:p>
            <a:pPr>
              <a:defRPr/>
            </a:pPr>
            <a:endParaRPr lang="en-GB"/>
          </a:p>
        </p:txBody>
      </p:sp>
      <p:sp>
        <p:nvSpPr>
          <p:cNvPr id="7" name="Slide Number Placeholder 5">
            <a:extLst>
              <a:ext uri="{FF2B5EF4-FFF2-40B4-BE49-F238E27FC236}">
                <a16:creationId xmlns:a16="http://schemas.microsoft.com/office/drawing/2014/main" id="{02B42C5E-77F0-4765-8A27-5FFDB99C84FA}"/>
              </a:ext>
            </a:extLst>
          </p:cNvPr>
          <p:cNvSpPr>
            <a:spLocks noGrp="1"/>
          </p:cNvSpPr>
          <p:nvPr>
            <p:ph type="sldNum" sz="quarter" idx="12"/>
          </p:nvPr>
        </p:nvSpPr>
        <p:spPr/>
        <p:txBody>
          <a:bodyPr/>
          <a:lstStyle>
            <a:lvl1pPr>
              <a:defRPr>
                <a:solidFill>
                  <a:srgbClr val="FFD494"/>
                </a:solidFill>
              </a:defRPr>
            </a:lvl1pPr>
          </a:lstStyle>
          <a:p>
            <a:fld id="{2DA92B78-1EFF-4740-9CB3-9D43E19DDB1B}" type="slidenum">
              <a:rPr lang="en-GB" altLang="en-US"/>
              <a:pPr/>
              <a:t>‹#›</a:t>
            </a:fld>
            <a:endParaRPr lang="en-GB" altLang="en-US"/>
          </a:p>
        </p:txBody>
      </p:sp>
    </p:spTree>
    <p:extLst>
      <p:ext uri="{BB962C8B-B14F-4D97-AF65-F5344CB8AC3E}">
        <p14:creationId xmlns:p14="http://schemas.microsoft.com/office/powerpoint/2010/main" val="313705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CE2D1-479C-4CC0-92F8-73532C71EA96}"/>
              </a:ext>
            </a:extLst>
          </p:cNvPr>
          <p:cNvSpPr>
            <a:spLocks noGrp="1"/>
          </p:cNvSpPr>
          <p:nvPr>
            <p:ph type="title"/>
          </p:nvPr>
        </p:nvSpPr>
        <p:spPr>
          <a:xfrm>
            <a:off x="1096963" y="287341"/>
            <a:ext cx="10058400" cy="1449387"/>
          </a:xfrm>
          <a:prstGeom prst="rect">
            <a:avLst/>
          </a:prstGeom>
        </p:spPr>
        <p:txBody>
          <a:bodyPr vert="horz" lIns="91440" tIns="45720" rIns="91440" bIns="45720" rtlCol="0" anchor="b">
            <a:normAutofit/>
          </a:bodyPr>
          <a:lstStyle/>
          <a:p>
            <a:r>
              <a:rPr lang="en-GB"/>
              <a:t>Click to edit Master title style</a:t>
            </a:r>
            <a:endParaRPr lang="en-US"/>
          </a:p>
        </p:txBody>
      </p:sp>
      <p:sp>
        <p:nvSpPr>
          <p:cNvPr id="1027" name="Text Placeholder 2">
            <a:extLst>
              <a:ext uri="{FF2B5EF4-FFF2-40B4-BE49-F238E27FC236}">
                <a16:creationId xmlns:a16="http://schemas.microsoft.com/office/drawing/2014/main" id="{DFB2F0AE-1AE6-491F-9F5A-9DDA90CB0AE5}"/>
              </a:ext>
            </a:extLst>
          </p:cNvPr>
          <p:cNvSpPr>
            <a:spLocks noGrp="1"/>
          </p:cNvSpPr>
          <p:nvPr>
            <p:ph type="body" idx="1"/>
          </p:nvPr>
        </p:nvSpPr>
        <p:spPr bwMode="auto">
          <a:xfrm>
            <a:off x="1096963" y="1846266"/>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cxnSp>
        <p:nvCxnSpPr>
          <p:cNvPr id="10" name="Straight Connector 9">
            <a:extLst>
              <a:ext uri="{FF2B5EF4-FFF2-40B4-BE49-F238E27FC236}">
                <a16:creationId xmlns:a16="http://schemas.microsoft.com/office/drawing/2014/main" id="{6671C4D1-7701-4748-AF43-06DCE4EE8EDA}"/>
              </a:ext>
            </a:extLst>
          </p:cNvPr>
          <p:cNvCxnSpPr/>
          <p:nvPr/>
        </p:nvCxnSpPr>
        <p:spPr>
          <a:xfrm>
            <a:off x="1193800" y="1738313"/>
            <a:ext cx="9966325" cy="0"/>
          </a:xfrm>
          <a:prstGeom prst="line">
            <a:avLst/>
          </a:prstGeom>
          <a:ln/>
        </p:spPr>
        <p:style>
          <a:lnRef idx="1">
            <a:schemeClr val="accent6"/>
          </a:lnRef>
          <a:fillRef idx="0">
            <a:schemeClr val="accent6"/>
          </a:fillRef>
          <a:effectRef idx="0">
            <a:schemeClr val="accent6"/>
          </a:effectRef>
          <a:fontRef idx="minor">
            <a:schemeClr val="tx1"/>
          </a:fontRef>
        </p:style>
      </p:cxnSp>
      <p:sp>
        <p:nvSpPr>
          <p:cNvPr id="11" name="Date Placeholder 3">
            <a:extLst>
              <a:ext uri="{FF2B5EF4-FFF2-40B4-BE49-F238E27FC236}">
                <a16:creationId xmlns:a16="http://schemas.microsoft.com/office/drawing/2014/main" id="{11BDE331-732C-444A-B123-2D58E444844C}"/>
              </a:ext>
            </a:extLst>
          </p:cNvPr>
          <p:cNvSpPr>
            <a:spLocks noGrp="1"/>
          </p:cNvSpPr>
          <p:nvPr>
            <p:ph type="dt" sz="half" idx="2"/>
          </p:nvPr>
        </p:nvSpPr>
        <p:spPr>
          <a:xfrm>
            <a:off x="1096964" y="6459542"/>
            <a:ext cx="2473325"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tx2"/>
                </a:solidFill>
                <a:latin typeface="Arial" panose="020B0604020202020204" pitchFamily="34" charset="0"/>
                <a:cs typeface="Arial" panose="020B0604020202020204" pitchFamily="34" charset="0"/>
              </a:defRPr>
            </a:lvl1pPr>
          </a:lstStyle>
          <a:p>
            <a:fld id="{53531BDD-85C3-4205-9F82-0F6EB2A8226F}" type="datetimeFigureOut">
              <a:rPr lang="en-GB" altLang="en-US"/>
              <a:pPr/>
              <a:t>22/09/2021</a:t>
            </a:fld>
            <a:endParaRPr lang="en-GB" altLang="en-US"/>
          </a:p>
        </p:txBody>
      </p:sp>
      <p:sp>
        <p:nvSpPr>
          <p:cNvPr id="12" name="Footer Placeholder 4">
            <a:extLst>
              <a:ext uri="{FF2B5EF4-FFF2-40B4-BE49-F238E27FC236}">
                <a16:creationId xmlns:a16="http://schemas.microsoft.com/office/drawing/2014/main" id="{0BADCF33-B6A1-4172-8096-6E9A3380E758}"/>
              </a:ext>
            </a:extLst>
          </p:cNvPr>
          <p:cNvSpPr>
            <a:spLocks noGrp="1"/>
          </p:cNvSpPr>
          <p:nvPr>
            <p:ph type="ftr" sz="quarter" idx="3"/>
          </p:nvPr>
        </p:nvSpPr>
        <p:spPr>
          <a:xfrm>
            <a:off x="3686178" y="6459542"/>
            <a:ext cx="4822825" cy="365125"/>
          </a:xfrm>
          <a:prstGeom prst="rect">
            <a:avLst/>
          </a:prstGeom>
        </p:spPr>
        <p:txBody>
          <a:bodyPr/>
          <a:lstStyle>
            <a:lvl1pPr fontAlgn="auto">
              <a:spcBef>
                <a:spcPts val="0"/>
              </a:spcBef>
              <a:spcAft>
                <a:spcPts val="0"/>
              </a:spcAft>
              <a:defRPr sz="1000">
                <a:solidFill>
                  <a:schemeClr val="tx2"/>
                </a:solidFill>
                <a:latin typeface="Arial"/>
                <a:ea typeface="+mn-ea"/>
                <a:cs typeface="Arial"/>
              </a:defRPr>
            </a:lvl1pPr>
          </a:lstStyle>
          <a:p>
            <a:pPr>
              <a:defRPr/>
            </a:pPr>
            <a:endParaRPr lang="en-GB"/>
          </a:p>
        </p:txBody>
      </p:sp>
      <p:sp>
        <p:nvSpPr>
          <p:cNvPr id="9" name="Slide Number Placeholder 5">
            <a:extLst>
              <a:ext uri="{FF2B5EF4-FFF2-40B4-BE49-F238E27FC236}">
                <a16:creationId xmlns:a16="http://schemas.microsoft.com/office/drawing/2014/main" id="{53DD02F4-33F3-4F41-8CB3-39B18CD9E6BE}"/>
              </a:ext>
            </a:extLst>
          </p:cNvPr>
          <p:cNvSpPr>
            <a:spLocks noGrp="1"/>
          </p:cNvSpPr>
          <p:nvPr>
            <p:ph type="sldNum" sz="quarter" idx="4"/>
          </p:nvPr>
        </p:nvSpPr>
        <p:spPr>
          <a:xfrm>
            <a:off x="8612190" y="6457954"/>
            <a:ext cx="1312863"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tx2"/>
                </a:solidFill>
              </a:defRPr>
            </a:lvl1pPr>
          </a:lstStyle>
          <a:p>
            <a:fld id="{11AFFCBD-9BE5-4FE3-9DDA-84E0A871D418}" type="slidenum">
              <a:rPr lang="en-GB" altLang="en-US"/>
              <a:pPr/>
              <a:t>‹#›</a:t>
            </a:fld>
            <a:endParaRPr lang="en-GB" altLang="en-US"/>
          </a:p>
        </p:txBody>
      </p:sp>
      <p:pic>
        <p:nvPicPr>
          <p:cNvPr id="1032" name="Picture 3" descr="F&amp;BF_Sec logo_Set 2.1.png">
            <a:extLst>
              <a:ext uri="{FF2B5EF4-FFF2-40B4-BE49-F238E27FC236}">
                <a16:creationId xmlns:a16="http://schemas.microsoft.com/office/drawing/2014/main" id="{FF490F64-8C48-4A0D-AC23-12BD16D9D406}"/>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207627" y="5657850"/>
            <a:ext cx="198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104" r:id="rId5"/>
    <p:sldLayoutId id="2147484089" r:id="rId6"/>
    <p:sldLayoutId id="2147484090" r:id="rId7"/>
    <p:sldLayoutId id="2147484091" r:id="rId8"/>
    <p:sldLayoutId id="2147484092" r:id="rId9"/>
    <p:sldLayoutId id="2147484102" r:id="rId10"/>
    <p:sldLayoutId id="2147484101" r:id="rId11"/>
    <p:sldLayoutId id="2147484093" r:id="rId12"/>
    <p:sldLayoutId id="2147484100" r:id="rId13"/>
    <p:sldLayoutId id="2147484103" r:id="rId14"/>
    <p:sldLayoutId id="2147484080" r:id="rId15"/>
    <p:sldLayoutId id="2147484081" r:id="rId16"/>
    <p:sldLayoutId id="2147484082" r:id="rId17"/>
    <p:sldLayoutId id="2147484083" r:id="rId18"/>
    <p:sldLayoutId id="2147484094" r:id="rId19"/>
    <p:sldLayoutId id="2147484106" r:id="rId20"/>
    <p:sldLayoutId id="2147484095" r:id="rId21"/>
    <p:sldLayoutId id="2147484105" r:id="rId22"/>
    <p:sldLayoutId id="2147484084" r:id="rId23"/>
    <p:sldLayoutId id="2147484096" r:id="rId24"/>
  </p:sldLayoutIdLst>
  <p:txStyles>
    <p:titleStyle>
      <a:lvl1pPr algn="l" rtl="0" eaLnBrk="0" fontAlgn="base" hangingPunct="0">
        <a:lnSpc>
          <a:spcPct val="85000"/>
        </a:lnSpc>
        <a:spcBef>
          <a:spcPct val="0"/>
        </a:spcBef>
        <a:spcAft>
          <a:spcPct val="0"/>
        </a:spcAft>
        <a:defRPr sz="4800" kern="1200" spc="-51">
          <a:solidFill>
            <a:schemeClr val="tx1"/>
          </a:solidFill>
          <a:latin typeface="Arial"/>
          <a:ea typeface="ＭＳ Ｐゴシック" charset="0"/>
          <a:cs typeface="Arial"/>
        </a:defRPr>
      </a:lvl1pPr>
      <a:lvl2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2pPr>
      <a:lvl3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3pPr>
      <a:lvl4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4pPr>
      <a:lvl5pPr algn="l" rtl="0" eaLnBrk="0" fontAlgn="base" hangingPunct="0">
        <a:lnSpc>
          <a:spcPct val="85000"/>
        </a:lnSpc>
        <a:spcBef>
          <a:spcPct val="0"/>
        </a:spcBef>
        <a:spcAft>
          <a:spcPct val="0"/>
        </a:spcAft>
        <a:defRPr sz="4800">
          <a:solidFill>
            <a:schemeClr val="tx1"/>
          </a:solidFill>
          <a:latin typeface="Arial" charset="0"/>
          <a:ea typeface="ＭＳ Ｐゴシック" charset="0"/>
        </a:defRPr>
      </a:lvl5pPr>
      <a:lvl6pPr marL="457189" algn="l" rtl="0" fontAlgn="base">
        <a:lnSpc>
          <a:spcPct val="85000"/>
        </a:lnSpc>
        <a:spcBef>
          <a:spcPct val="0"/>
        </a:spcBef>
        <a:spcAft>
          <a:spcPct val="0"/>
        </a:spcAft>
        <a:defRPr sz="4800">
          <a:solidFill>
            <a:srgbClr val="636870"/>
          </a:solidFill>
          <a:latin typeface="Arial" charset="0"/>
          <a:ea typeface="ＭＳ Ｐゴシック" charset="0"/>
        </a:defRPr>
      </a:lvl6pPr>
      <a:lvl7pPr marL="914377" algn="l" rtl="0" fontAlgn="base">
        <a:lnSpc>
          <a:spcPct val="85000"/>
        </a:lnSpc>
        <a:spcBef>
          <a:spcPct val="0"/>
        </a:spcBef>
        <a:spcAft>
          <a:spcPct val="0"/>
        </a:spcAft>
        <a:defRPr sz="4800">
          <a:solidFill>
            <a:srgbClr val="636870"/>
          </a:solidFill>
          <a:latin typeface="Arial" charset="0"/>
          <a:ea typeface="ＭＳ Ｐゴシック" charset="0"/>
        </a:defRPr>
      </a:lvl7pPr>
      <a:lvl8pPr marL="1371566" algn="l" rtl="0" fontAlgn="base">
        <a:lnSpc>
          <a:spcPct val="85000"/>
        </a:lnSpc>
        <a:spcBef>
          <a:spcPct val="0"/>
        </a:spcBef>
        <a:spcAft>
          <a:spcPct val="0"/>
        </a:spcAft>
        <a:defRPr sz="4800">
          <a:solidFill>
            <a:srgbClr val="636870"/>
          </a:solidFill>
          <a:latin typeface="Arial" charset="0"/>
          <a:ea typeface="ＭＳ Ｐゴシック" charset="0"/>
        </a:defRPr>
      </a:lvl8pPr>
      <a:lvl9pPr marL="1828754" algn="l" rtl="0" fontAlgn="base">
        <a:lnSpc>
          <a:spcPct val="85000"/>
        </a:lnSpc>
        <a:spcBef>
          <a:spcPct val="0"/>
        </a:spcBef>
        <a:spcAft>
          <a:spcPct val="0"/>
        </a:spcAft>
        <a:defRPr sz="4800">
          <a:solidFill>
            <a:srgbClr val="636870"/>
          </a:solidFill>
          <a:latin typeface="Arial" charset="0"/>
          <a:ea typeface="ＭＳ Ｐゴシック" charset="0"/>
        </a:defRPr>
      </a:lvl9pPr>
    </p:titleStyle>
    <p:bodyStyle>
      <a:lvl1pPr marL="90486" indent="-90486"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Arial"/>
          <a:ea typeface="ＭＳ Ｐゴシック" charset="0"/>
          <a:cs typeface="Arial"/>
        </a:defRPr>
      </a:lvl1pPr>
      <a:lvl2pPr marL="382578"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chemeClr val="tx1"/>
          </a:solidFill>
          <a:latin typeface="Arial"/>
          <a:ea typeface="ＭＳ Ｐゴシック" charset="0"/>
          <a:cs typeface="Arial"/>
        </a:defRPr>
      </a:lvl2pPr>
      <a:lvl3pPr marL="566724"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3pPr>
      <a:lvl4pPr marL="749281"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4pPr>
      <a:lvl5pPr marL="931839" indent="-182558"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Arial"/>
          <a:ea typeface="ＭＳ Ｐゴシック" charset="0"/>
          <a:cs typeface="Arial"/>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75C6-4ECB-48E9-8E19-F74699B814A1}"/>
              </a:ext>
            </a:extLst>
          </p:cNvPr>
          <p:cNvSpPr>
            <a:spLocks noGrp="1"/>
          </p:cNvSpPr>
          <p:nvPr>
            <p:ph type="ctrTitle"/>
          </p:nvPr>
        </p:nvSpPr>
        <p:spPr>
          <a:xfrm>
            <a:off x="981870" y="1380837"/>
            <a:ext cx="10408920" cy="5477163"/>
          </a:xfrm>
        </p:spPr>
        <p:txBody>
          <a:bodyPr anchor="ctr" anchorCtr="0">
            <a:normAutofit fontScale="90000"/>
          </a:bodyPr>
          <a:lstStyle/>
          <a:p>
            <a:pPr algn="ctr"/>
            <a:br>
              <a:rPr lang="en-GB" sz="9600" dirty="0">
                <a:solidFill>
                  <a:srgbClr val="002060"/>
                </a:solidFill>
                <a:latin typeface="HelveticaNeueLT Std" panose="020B0604020202020204" pitchFamily="34" charset="0"/>
              </a:rPr>
            </a:br>
            <a:r>
              <a:rPr lang="en-GB" dirty="0">
                <a:solidFill>
                  <a:srgbClr val="002060"/>
                </a:solidFill>
                <a:latin typeface="HelveticaNeueLT Std" panose="020B0604020202020204" pitchFamily="34" charset="0"/>
                <a:ea typeface="ＭＳ Ｐゴシック"/>
              </a:rPr>
              <a:t>I is for I speak for myself</a:t>
            </a:r>
            <a:br>
              <a:rPr lang="en-GB" sz="11500" dirty="0">
                <a:solidFill>
                  <a:srgbClr val="002060"/>
                </a:solidFill>
                <a:latin typeface="HelveticaNeueLT Std" panose="020B0604020202020204" pitchFamily="34" charset="0"/>
                <a:ea typeface="ＭＳ Ｐゴシック"/>
              </a:rPr>
            </a:br>
            <a:br>
              <a:rPr lang="en-GB" sz="9600" dirty="0">
                <a:latin typeface="Desyrel" panose="02000603050000020003" pitchFamily="2" charset="0"/>
              </a:rPr>
            </a:br>
            <a:br>
              <a:rPr lang="en-GB" sz="9600" dirty="0">
                <a:latin typeface="Desyrel" panose="02000603050000020003" pitchFamily="2" charset="0"/>
              </a:rPr>
            </a:br>
            <a:endParaRPr lang="en-US" sz="4000" dirty="0">
              <a:solidFill>
                <a:schemeClr val="bg1"/>
              </a:solidFill>
              <a:latin typeface="HelveticaNeueLT Std Lt" panose="020B0403020202020204" pitchFamily="34" charset="0"/>
            </a:endParaRPr>
          </a:p>
        </p:txBody>
      </p:sp>
      <p:pic>
        <p:nvPicPr>
          <p:cNvPr id="6" name="Picture 6">
            <a:extLst>
              <a:ext uri="{FF2B5EF4-FFF2-40B4-BE49-F238E27FC236}">
                <a16:creationId xmlns:a16="http://schemas.microsoft.com/office/drawing/2014/main" id="{97154DBA-70A3-49F5-A784-C7776E9B8233}"/>
              </a:ext>
            </a:extLst>
          </p:cNvPr>
          <p:cNvPicPr>
            <a:picLocks noChangeAspect="1"/>
          </p:cNvPicPr>
          <p:nvPr/>
        </p:nvPicPr>
        <p:blipFill>
          <a:blip r:embed="rId2"/>
          <a:stretch>
            <a:fillRect/>
          </a:stretch>
        </p:blipFill>
        <p:spPr>
          <a:xfrm>
            <a:off x="138023" y="5304706"/>
            <a:ext cx="2743200" cy="1309421"/>
          </a:xfrm>
          <a:prstGeom prst="rect">
            <a:avLst/>
          </a:prstGeom>
        </p:spPr>
      </p:pic>
      <p:sp>
        <p:nvSpPr>
          <p:cNvPr id="3" name="Rectangle 2">
            <a:extLst>
              <a:ext uri="{FF2B5EF4-FFF2-40B4-BE49-F238E27FC236}">
                <a16:creationId xmlns:a16="http://schemas.microsoft.com/office/drawing/2014/main" id="{1744E301-3453-41C2-931D-947E1A2F4EFE}"/>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7" name="Picture 6" descr="Graphical user interface, application&#10;&#10;Description automatically generated">
            <a:extLst>
              <a:ext uri="{FF2B5EF4-FFF2-40B4-BE49-F238E27FC236}">
                <a16:creationId xmlns:a16="http://schemas.microsoft.com/office/drawing/2014/main" id="{932A5442-5A29-4309-A828-4F89C7BA379E}"/>
              </a:ext>
            </a:extLst>
          </p:cNvPr>
          <p:cNvPicPr/>
          <p:nvPr/>
        </p:nvPicPr>
        <p:blipFill rotWithShape="1">
          <a:blip r:embed="rId3"/>
          <a:srcRect l="7977" t="36059" r="38345" b="36158"/>
          <a:stretch/>
        </p:blipFill>
        <p:spPr bwMode="auto">
          <a:xfrm>
            <a:off x="4044276" y="523337"/>
            <a:ext cx="3861074" cy="13527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1711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title"/>
          </p:nvPr>
        </p:nvSpPr>
        <p:spPr>
          <a:xfrm>
            <a:off x="4310392" y="-377125"/>
            <a:ext cx="7287142" cy="7544051"/>
          </a:xfrm>
        </p:spPr>
        <p:txBody>
          <a:bodyPr>
            <a:noAutofit/>
          </a:bodyPr>
          <a:lstStyle/>
          <a:p>
            <a:br>
              <a:rPr lang="en-US" dirty="0">
                <a:solidFill>
                  <a:srgbClr val="002060"/>
                </a:solidFill>
                <a:ea typeface="ＭＳ Ｐゴシック"/>
              </a:rPr>
            </a:br>
            <a:br>
              <a:rPr lang="en-US" dirty="0">
                <a:ea typeface="ＭＳ Ｐゴシック"/>
              </a:rPr>
            </a:br>
            <a:r>
              <a:rPr lang="en-US" sz="2800" b="1" dirty="0">
                <a:solidFill>
                  <a:srgbClr val="40243C"/>
                </a:solidFill>
                <a:ea typeface="ＭＳ Ｐゴシック"/>
              </a:rPr>
              <a:t>Reflections questions</a:t>
            </a:r>
            <a:r>
              <a:rPr lang="en-US" sz="2800" b="1" dirty="0">
                <a:solidFill>
                  <a:srgbClr val="40243C"/>
                </a:solidFill>
                <a:latin typeface="HelveticaNeueLT Std"/>
                <a:ea typeface="ＭＳ Ｐゴシック"/>
              </a:rPr>
              <a:t> </a:t>
            </a:r>
            <a:br>
              <a:rPr lang="en-US" sz="2800" dirty="0">
                <a:latin typeface="HelveticaNeueLT Std" panose="020B0604020202020204" pitchFamily="34" charset="0"/>
                <a:ea typeface="ＭＳ Ｐゴシック"/>
              </a:rPr>
            </a:br>
            <a:br>
              <a:rPr lang="en-US" sz="2800" dirty="0">
                <a:latin typeface="HelveticaNeueLT Std"/>
                <a:ea typeface="ＭＳ Ｐゴシック"/>
              </a:rPr>
            </a:br>
            <a:r>
              <a:rPr lang="en-US" sz="2800" dirty="0">
                <a:solidFill>
                  <a:srgbClr val="40243C"/>
                </a:solidFill>
                <a:latin typeface="Helvetica"/>
                <a:ea typeface="ＭＳ Ｐゴシック"/>
                <a:cs typeface="Helvetica"/>
              </a:rPr>
              <a:t>Did you stay in the same groups or move around?​</a:t>
            </a:r>
            <a:br>
              <a:rPr lang="en-US" sz="2800" dirty="0">
                <a:latin typeface="Helvetica" panose="020B0604020202020204" pitchFamily="34" charset="0"/>
                <a:cs typeface="Helvetica" panose="020B0604020202020204" pitchFamily="34" charset="0"/>
              </a:rPr>
            </a:br>
            <a:r>
              <a:rPr lang="en-US" sz="2800" dirty="0">
                <a:solidFill>
                  <a:srgbClr val="40243C"/>
                </a:solidFill>
                <a:latin typeface="Helvetica"/>
                <a:ea typeface="ＭＳ Ｐゴシック"/>
                <a:cs typeface="Helvetica"/>
              </a:rPr>
              <a:t>​</a:t>
            </a:r>
            <a:br>
              <a:rPr lang="en-US" sz="2800" dirty="0">
                <a:latin typeface="Helvetica" panose="020B0604020202020204" pitchFamily="34" charset="0"/>
                <a:cs typeface="Helvetica" panose="020B0604020202020204" pitchFamily="34" charset="0"/>
              </a:rPr>
            </a:br>
            <a:r>
              <a:rPr lang="en-US" sz="2800" dirty="0">
                <a:solidFill>
                  <a:srgbClr val="40243C"/>
                </a:solidFill>
                <a:latin typeface="Helvetica"/>
                <a:ea typeface="ＭＳ Ｐゴシック"/>
                <a:cs typeface="Helvetica"/>
              </a:rPr>
              <a:t>Are any of you exactly the same in every way?​</a:t>
            </a:r>
            <a:br>
              <a:rPr lang="en-US" sz="2800" dirty="0">
                <a:latin typeface="Helvetica" panose="020B0604020202020204" pitchFamily="34" charset="0"/>
                <a:cs typeface="Helvetica" panose="020B0604020202020204" pitchFamily="34" charset="0"/>
              </a:rPr>
            </a:br>
            <a:r>
              <a:rPr lang="en-US" sz="2800" dirty="0">
                <a:solidFill>
                  <a:srgbClr val="40243C"/>
                </a:solidFill>
                <a:latin typeface="Helvetica"/>
                <a:ea typeface="ＭＳ Ｐゴシック"/>
                <a:cs typeface="Helvetica"/>
              </a:rPr>
              <a:t>​</a:t>
            </a:r>
            <a:br>
              <a:rPr lang="en-US" sz="2800" dirty="0">
                <a:latin typeface="Helvetica" panose="020B0604020202020204" pitchFamily="34" charset="0"/>
                <a:cs typeface="Helvetica" panose="020B0604020202020204" pitchFamily="34" charset="0"/>
              </a:rPr>
            </a:br>
            <a:r>
              <a:rPr lang="en-US" sz="2800" dirty="0">
                <a:solidFill>
                  <a:srgbClr val="40243C"/>
                </a:solidFill>
                <a:latin typeface="Helvetica"/>
                <a:ea typeface="ＭＳ Ｐゴシック"/>
                <a:cs typeface="Helvetica"/>
              </a:rPr>
              <a:t>Can you belong to some groups with some people and other groups with others?​</a:t>
            </a:r>
            <a:br>
              <a:rPr lang="en-US" sz="2800" dirty="0">
                <a:latin typeface="Helvetica" panose="020B0604020202020204" pitchFamily="34" charset="0"/>
                <a:cs typeface="Helvetica" panose="020B0604020202020204" pitchFamily="34" charset="0"/>
              </a:rPr>
            </a:br>
            <a:r>
              <a:rPr lang="en-US" sz="2800" dirty="0">
                <a:solidFill>
                  <a:srgbClr val="40243C"/>
                </a:solidFill>
                <a:latin typeface="Helvetica"/>
                <a:ea typeface="ＭＳ Ｐゴシック"/>
                <a:cs typeface="Helvetica"/>
              </a:rPr>
              <a:t>​</a:t>
            </a:r>
            <a:br>
              <a:rPr lang="en-US" sz="2800" dirty="0">
                <a:latin typeface="Helvetica" panose="020B0604020202020204" pitchFamily="34" charset="0"/>
                <a:cs typeface="Helvetica" panose="020B0604020202020204" pitchFamily="34" charset="0"/>
              </a:rPr>
            </a:br>
            <a:r>
              <a:rPr lang="en-US" sz="2800" dirty="0">
                <a:solidFill>
                  <a:srgbClr val="40243C"/>
                </a:solidFill>
                <a:latin typeface="Helvetica"/>
                <a:ea typeface="ＭＳ Ｐゴシック"/>
                <a:cs typeface="Helvetica"/>
              </a:rPr>
              <a:t>Does having something in common with someone mean you don’t have any differences?​</a:t>
            </a:r>
            <a:br>
              <a:rPr lang="en-US" dirty="0"/>
            </a:br>
            <a:br>
              <a:rPr lang="en-US" sz="8000" dirty="0">
                <a:latin typeface="HelveticaNeueLT Std" panose="020B0604020202020204" pitchFamily="34" charset="0"/>
                <a:ea typeface="ＭＳ Ｐゴシック"/>
              </a:rPr>
            </a:br>
            <a:r>
              <a:rPr lang="en-US" sz="5400" dirty="0">
                <a:solidFill>
                  <a:srgbClr val="002060"/>
                </a:solidFill>
                <a:latin typeface="HelveticaNeueLT Std"/>
                <a:ea typeface="ＭＳ Ｐゴシック"/>
              </a:rPr>
              <a:t> </a:t>
            </a:r>
            <a:endParaRPr lang="en-US" sz="5400" dirty="0">
              <a:solidFill>
                <a:srgbClr val="002060"/>
              </a:solidFill>
              <a:latin typeface="HelveticaNeueLT Std"/>
            </a:endParaRPr>
          </a:p>
        </p:txBody>
      </p:sp>
      <p:pic>
        <p:nvPicPr>
          <p:cNvPr id="6" name="Picture 4" descr="A person sitting on a table&#10;&#10;Description generated with very high confidence">
            <a:extLst>
              <a:ext uri="{FF2B5EF4-FFF2-40B4-BE49-F238E27FC236}">
                <a16:creationId xmlns:a16="http://schemas.microsoft.com/office/drawing/2014/main" id="{2A87CEE0-3FF0-479A-ADC0-9692258ABC60}"/>
              </a:ext>
            </a:extLst>
          </p:cNvPr>
          <p:cNvPicPr>
            <a:picLocks noChangeAspect="1"/>
          </p:cNvPicPr>
          <p:nvPr/>
        </p:nvPicPr>
        <p:blipFill>
          <a:blip r:embed="rId2"/>
          <a:stretch>
            <a:fillRect/>
          </a:stretch>
        </p:blipFill>
        <p:spPr>
          <a:xfrm>
            <a:off x="442694" y="2567710"/>
            <a:ext cx="3184099" cy="2151412"/>
          </a:xfrm>
          <a:prstGeom prst="rect">
            <a:avLst/>
          </a:prstGeom>
        </p:spPr>
      </p:pic>
    </p:spTree>
    <p:extLst>
      <p:ext uri="{BB962C8B-B14F-4D97-AF65-F5344CB8AC3E}">
        <p14:creationId xmlns:p14="http://schemas.microsoft.com/office/powerpoint/2010/main" val="3117400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4EF9-8BF8-4A23-8EF8-E9101C6EBED6}"/>
              </a:ext>
            </a:extLst>
          </p:cNvPr>
          <p:cNvSpPr>
            <a:spLocks noGrp="1"/>
          </p:cNvSpPr>
          <p:nvPr>
            <p:ph type="title"/>
          </p:nvPr>
        </p:nvSpPr>
        <p:spPr/>
        <p:txBody>
          <a:bodyPr vert="horz" lIns="91440" tIns="45720" rIns="91440" bIns="45720" rtlCol="0" anchor="b">
            <a:noAutofit/>
          </a:bodyPr>
          <a:lstStyle/>
          <a:p>
            <a:r>
              <a:rPr lang="en-US" sz="4400" dirty="0">
                <a:solidFill>
                  <a:srgbClr val="002060"/>
                </a:solidFill>
                <a:ea typeface="ＭＳ Ｐゴシック"/>
              </a:rPr>
              <a:t>What is a '</a:t>
            </a:r>
            <a:r>
              <a:rPr lang="en-US" sz="4400" dirty="0" err="1">
                <a:solidFill>
                  <a:srgbClr val="002060"/>
                </a:solidFill>
                <a:ea typeface="ＭＳ Ｐゴシック"/>
              </a:rPr>
              <a:t>generalisation</a:t>
            </a:r>
            <a:r>
              <a:rPr lang="en-US" sz="4400" dirty="0">
                <a:solidFill>
                  <a:srgbClr val="002060"/>
                </a:solidFill>
                <a:ea typeface="ＭＳ Ｐゴシック"/>
              </a:rPr>
              <a:t>'?</a:t>
            </a:r>
            <a:endParaRPr lang="en-US" sz="4400" dirty="0">
              <a:solidFill>
                <a:srgbClr val="002060"/>
              </a:solidFill>
            </a:endParaRPr>
          </a:p>
        </p:txBody>
      </p:sp>
      <p:sp>
        <p:nvSpPr>
          <p:cNvPr id="8" name="Thought Bubble: Cloud 7">
            <a:extLst>
              <a:ext uri="{FF2B5EF4-FFF2-40B4-BE49-F238E27FC236}">
                <a16:creationId xmlns:a16="http://schemas.microsoft.com/office/drawing/2014/main" id="{7FC771B1-FF1F-4456-AC5D-9E28D9C7A964}"/>
              </a:ext>
            </a:extLst>
          </p:cNvPr>
          <p:cNvSpPr/>
          <p:nvPr/>
        </p:nvSpPr>
        <p:spPr>
          <a:xfrm>
            <a:off x="2326061" y="1932939"/>
            <a:ext cx="1797168" cy="130833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A close up of a logo&#10;&#10;Description generated with very high confidence">
            <a:extLst>
              <a:ext uri="{FF2B5EF4-FFF2-40B4-BE49-F238E27FC236}">
                <a16:creationId xmlns:a16="http://schemas.microsoft.com/office/drawing/2014/main" id="{B29D8BDF-730C-4E30-8D48-D12044F7F97D}"/>
              </a:ext>
            </a:extLst>
          </p:cNvPr>
          <p:cNvPicPr>
            <a:picLocks noChangeAspect="1"/>
          </p:cNvPicPr>
          <p:nvPr/>
        </p:nvPicPr>
        <p:blipFill>
          <a:blip r:embed="rId2"/>
          <a:stretch>
            <a:fillRect/>
          </a:stretch>
        </p:blipFill>
        <p:spPr>
          <a:xfrm rot="11700000">
            <a:off x="545961" y="4578223"/>
            <a:ext cx="1389666" cy="2159771"/>
          </a:xfrm>
          <a:prstGeom prst="rect">
            <a:avLst/>
          </a:prstGeom>
        </p:spPr>
      </p:pic>
      <p:cxnSp>
        <p:nvCxnSpPr>
          <p:cNvPr id="17" name="Straight Arrow Connector 16">
            <a:extLst>
              <a:ext uri="{FF2B5EF4-FFF2-40B4-BE49-F238E27FC236}">
                <a16:creationId xmlns:a16="http://schemas.microsoft.com/office/drawing/2014/main" id="{FA6ED309-D517-4DC9-B195-CFCC9C4CE0D1}"/>
              </a:ext>
            </a:extLst>
          </p:cNvPr>
          <p:cNvCxnSpPr>
            <a:cxnSpLocks/>
          </p:cNvCxnSpPr>
          <p:nvPr/>
        </p:nvCxnSpPr>
        <p:spPr>
          <a:xfrm>
            <a:off x="1798897" y="3818016"/>
            <a:ext cx="8296448"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6861BC-01C3-48A4-81CA-C038AFCE907C}"/>
              </a:ext>
            </a:extLst>
          </p:cNvPr>
          <p:cNvCxnSpPr>
            <a:cxnSpLocks/>
          </p:cNvCxnSpPr>
          <p:nvPr/>
        </p:nvCxnSpPr>
        <p:spPr>
          <a:xfrm>
            <a:off x="1877406" y="4556925"/>
            <a:ext cx="8296448"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C180F73-E905-420C-A79D-F1EC84A47A6F}"/>
              </a:ext>
            </a:extLst>
          </p:cNvPr>
          <p:cNvCxnSpPr>
            <a:cxnSpLocks/>
          </p:cNvCxnSpPr>
          <p:nvPr/>
        </p:nvCxnSpPr>
        <p:spPr>
          <a:xfrm>
            <a:off x="1877406" y="5406670"/>
            <a:ext cx="8296448" cy="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0" name="Graphic 9" descr="Speech outline">
            <a:extLst>
              <a:ext uri="{FF2B5EF4-FFF2-40B4-BE49-F238E27FC236}">
                <a16:creationId xmlns:a16="http://schemas.microsoft.com/office/drawing/2014/main" id="{C0DBBA0C-BBA5-4ECA-AF63-FBFB2BACAB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5474" y="1621172"/>
            <a:ext cx="2311135" cy="2311135"/>
          </a:xfrm>
          <a:prstGeom prst="rect">
            <a:avLst/>
          </a:prstGeom>
        </p:spPr>
      </p:pic>
    </p:spTree>
    <p:extLst>
      <p:ext uri="{BB962C8B-B14F-4D97-AF65-F5344CB8AC3E}">
        <p14:creationId xmlns:p14="http://schemas.microsoft.com/office/powerpoint/2010/main" val="3497974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93CE-1A58-4878-857D-59395C90A62A}"/>
              </a:ext>
            </a:extLst>
          </p:cNvPr>
          <p:cNvSpPr>
            <a:spLocks noGrp="1"/>
          </p:cNvSpPr>
          <p:nvPr>
            <p:ph type="title"/>
          </p:nvPr>
        </p:nvSpPr>
        <p:spPr>
          <a:xfrm>
            <a:off x="4373952" y="1584434"/>
            <a:ext cx="7245925" cy="2841568"/>
          </a:xfrm>
        </p:spPr>
        <p:txBody>
          <a:bodyPr>
            <a:noAutofit/>
          </a:bodyPr>
          <a:lstStyle/>
          <a:p>
            <a:r>
              <a:rPr lang="en-US" dirty="0">
                <a:solidFill>
                  <a:srgbClr val="002060"/>
                </a:solidFill>
                <a:ea typeface="ＭＳ Ｐゴシック"/>
              </a:rPr>
              <a:t>A </a:t>
            </a:r>
            <a:r>
              <a:rPr lang="en-US" dirty="0" err="1">
                <a:solidFill>
                  <a:srgbClr val="002060"/>
                </a:solidFill>
                <a:ea typeface="ＭＳ Ｐゴシック"/>
              </a:rPr>
              <a:t>generalisation</a:t>
            </a:r>
            <a:r>
              <a:rPr lang="en-US" dirty="0">
                <a:solidFill>
                  <a:srgbClr val="002060"/>
                </a:solidFill>
                <a:ea typeface="ＭＳ Ｐゴシック"/>
              </a:rPr>
              <a:t> is when we say something which is not necessarily true in all cases, or for all people.</a:t>
            </a:r>
            <a:br>
              <a:rPr lang="en-US" sz="2800" b="1" i="1" dirty="0">
                <a:latin typeface="HelveticaNeueLT Std Lt" panose="020B0403020202020204" pitchFamily="34" charset="0"/>
              </a:rPr>
            </a:br>
            <a:endParaRPr lang="en-US" sz="2800" dirty="0">
              <a:solidFill>
                <a:srgbClr val="002060"/>
              </a:solidFill>
              <a:latin typeface="HelveticaNeueLT Std Lt" panose="020B0403020202020204" pitchFamily="34" charset="0"/>
            </a:endParaRPr>
          </a:p>
        </p:txBody>
      </p:sp>
      <p:pic>
        <p:nvPicPr>
          <p:cNvPr id="4" name="Graphic 3" descr="Badge Question Mark with solid fill">
            <a:extLst>
              <a:ext uri="{FF2B5EF4-FFF2-40B4-BE49-F238E27FC236}">
                <a16:creationId xmlns:a16="http://schemas.microsoft.com/office/drawing/2014/main" id="{AA144B02-CEAF-4D13-81D0-7648CF368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3198" y="1883978"/>
            <a:ext cx="2249905" cy="2249905"/>
          </a:xfrm>
          <a:prstGeom prst="rect">
            <a:avLst/>
          </a:prstGeom>
        </p:spPr>
      </p:pic>
    </p:spTree>
    <p:extLst>
      <p:ext uri="{BB962C8B-B14F-4D97-AF65-F5344CB8AC3E}">
        <p14:creationId xmlns:p14="http://schemas.microsoft.com/office/powerpoint/2010/main" val="491057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93CE-1A58-4878-857D-59395C90A62A}"/>
              </a:ext>
            </a:extLst>
          </p:cNvPr>
          <p:cNvSpPr>
            <a:spLocks noGrp="1"/>
          </p:cNvSpPr>
          <p:nvPr>
            <p:ph type="title"/>
          </p:nvPr>
        </p:nvSpPr>
        <p:spPr>
          <a:xfrm>
            <a:off x="4453071" y="2263529"/>
            <a:ext cx="7245925" cy="4587343"/>
          </a:xfrm>
        </p:spPr>
        <p:txBody>
          <a:bodyPr>
            <a:noAutofit/>
          </a:bodyPr>
          <a:lstStyle/>
          <a:p>
            <a:r>
              <a:rPr lang="en-US" dirty="0">
                <a:solidFill>
                  <a:srgbClr val="002060"/>
                </a:solidFill>
                <a:ea typeface="ＭＳ Ｐゴシック"/>
              </a:rPr>
              <a:t>all the students in this class love maths​</a:t>
            </a:r>
            <a:br>
              <a:rPr lang="en-US" dirty="0"/>
            </a:br>
            <a:br>
              <a:rPr lang="en-US" dirty="0"/>
            </a:br>
            <a:r>
              <a:rPr lang="en-US" dirty="0">
                <a:solidFill>
                  <a:srgbClr val="002060"/>
                </a:solidFill>
                <a:ea typeface="ＭＳ Ｐゴシック"/>
              </a:rPr>
              <a:t>only girls like the </a:t>
            </a:r>
            <a:r>
              <a:rPr lang="en-US" dirty="0" err="1">
                <a:solidFill>
                  <a:srgbClr val="002060"/>
                </a:solidFill>
                <a:ea typeface="ＭＳ Ｐゴシック"/>
              </a:rPr>
              <a:t>colour</a:t>
            </a:r>
            <a:r>
              <a:rPr lang="en-US" dirty="0">
                <a:solidFill>
                  <a:srgbClr val="002060"/>
                </a:solidFill>
                <a:ea typeface="ＭＳ Ｐゴシック"/>
              </a:rPr>
              <a:t> green​</a:t>
            </a:r>
            <a:br>
              <a:rPr lang="en-US" dirty="0"/>
            </a:br>
            <a:br>
              <a:rPr lang="en-US" dirty="0"/>
            </a:br>
            <a:r>
              <a:rPr lang="en-US" dirty="0">
                <a:solidFill>
                  <a:srgbClr val="002060"/>
                </a:solidFill>
                <a:ea typeface="ＭＳ Ｐゴシック"/>
              </a:rPr>
              <a:t>young people play computer games all day and never go outside​</a:t>
            </a:r>
            <a:br>
              <a:rPr lang="en-US" dirty="0"/>
            </a:br>
            <a:br>
              <a:rPr lang="en-US" dirty="0"/>
            </a:br>
            <a:r>
              <a:rPr lang="en-US" dirty="0">
                <a:solidFill>
                  <a:srgbClr val="002060"/>
                </a:solidFill>
                <a:ea typeface="ＭＳ Ｐゴシック"/>
              </a:rPr>
              <a:t>people always share the same faith or belief as their family​</a:t>
            </a:r>
            <a:br>
              <a:rPr lang="en-US" dirty="0"/>
            </a:br>
            <a:br>
              <a:rPr lang="en-US" dirty="0">
                <a:ea typeface="ＭＳ Ｐゴシック"/>
              </a:rPr>
            </a:br>
            <a:r>
              <a:rPr lang="en-US" dirty="0">
                <a:solidFill>
                  <a:srgbClr val="002060"/>
                </a:solidFill>
                <a:ea typeface="ＭＳ Ｐゴシック"/>
              </a:rPr>
              <a:t>parks are unsafe</a:t>
            </a:r>
            <a:br>
              <a:rPr lang="en-US" b="1" dirty="0"/>
            </a:br>
            <a:endParaRPr lang="en-US" b="1" dirty="0">
              <a:solidFill>
                <a:srgbClr val="002060"/>
              </a:solidFill>
            </a:endParaRPr>
          </a:p>
        </p:txBody>
      </p:sp>
      <p:sp>
        <p:nvSpPr>
          <p:cNvPr id="3" name="TextBox 2">
            <a:extLst>
              <a:ext uri="{FF2B5EF4-FFF2-40B4-BE49-F238E27FC236}">
                <a16:creationId xmlns:a16="http://schemas.microsoft.com/office/drawing/2014/main" id="{8D69FA27-D3E8-4DFE-BC36-19BFFF41A053}"/>
              </a:ext>
            </a:extLst>
          </p:cNvPr>
          <p:cNvSpPr txBox="1"/>
          <p:nvPr/>
        </p:nvSpPr>
        <p:spPr>
          <a:xfrm>
            <a:off x="334852" y="2415654"/>
            <a:ext cx="3461895" cy="1200329"/>
          </a:xfrm>
          <a:prstGeom prst="rect">
            <a:avLst/>
          </a:prstGeom>
          <a:noFill/>
        </p:spPr>
        <p:txBody>
          <a:bodyPr wrap="square" lIns="91440" tIns="45720" rIns="91440" bIns="45720" rtlCol="0" anchor="t">
            <a:spAutoFit/>
          </a:bodyPr>
          <a:lstStyle/>
          <a:p>
            <a:pPr algn="ctr"/>
            <a:r>
              <a:rPr lang="en-GB" sz="3600" dirty="0">
                <a:solidFill>
                  <a:schemeClr val="bg1"/>
                </a:solidFill>
                <a:latin typeface="Arial"/>
                <a:ea typeface="ＭＳ Ｐゴシック"/>
                <a:cs typeface="Arial"/>
              </a:rPr>
              <a:t>Example Generalisations</a:t>
            </a:r>
          </a:p>
        </p:txBody>
      </p:sp>
    </p:spTree>
    <p:extLst>
      <p:ext uri="{BB962C8B-B14F-4D97-AF65-F5344CB8AC3E}">
        <p14:creationId xmlns:p14="http://schemas.microsoft.com/office/powerpoint/2010/main" val="2525890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title"/>
          </p:nvPr>
        </p:nvSpPr>
        <p:spPr>
          <a:xfrm>
            <a:off x="4094923" y="516834"/>
            <a:ext cx="7573616" cy="5406887"/>
          </a:xfrm>
        </p:spPr>
        <p:txBody>
          <a:bodyPr>
            <a:noAutofit/>
          </a:bodyPr>
          <a:lstStyle/>
          <a:p>
            <a:r>
              <a:rPr lang="en-US" sz="3200" dirty="0">
                <a:solidFill>
                  <a:srgbClr val="002060"/>
                </a:solidFill>
                <a:ea typeface="ＭＳ Ｐゴシック"/>
              </a:rPr>
              <a:t>How do we feel about these statements? ​</a:t>
            </a:r>
            <a:br>
              <a:rPr lang="en-US" sz="3200" dirty="0"/>
            </a:br>
            <a:br>
              <a:rPr lang="en-US" sz="3200" dirty="0"/>
            </a:br>
            <a:r>
              <a:rPr lang="en-US" sz="3200" dirty="0">
                <a:solidFill>
                  <a:srgbClr val="002060"/>
                </a:solidFill>
                <a:ea typeface="ＭＳ Ｐゴシック"/>
              </a:rPr>
              <a:t>Are they always true, are they true for everyone?​</a:t>
            </a:r>
            <a:br>
              <a:rPr lang="en-US" sz="3200" dirty="0"/>
            </a:br>
            <a:br>
              <a:rPr lang="en-US" sz="3200" dirty="0"/>
            </a:br>
            <a:r>
              <a:rPr lang="en-US" sz="3200" dirty="0">
                <a:solidFill>
                  <a:srgbClr val="002060"/>
                </a:solidFill>
                <a:ea typeface="ＭＳ Ｐゴシック"/>
              </a:rPr>
              <a:t>Do we ever say things like this about the groups we belong to?​</a:t>
            </a:r>
            <a:br>
              <a:rPr lang="en-US" sz="3200" dirty="0"/>
            </a:br>
            <a:br>
              <a:rPr lang="en-US" sz="3200" dirty="0"/>
            </a:br>
            <a:r>
              <a:rPr lang="en-US" sz="3200" dirty="0">
                <a:solidFill>
                  <a:srgbClr val="002060"/>
                </a:solidFill>
                <a:ea typeface="ＭＳ Ｐゴシック"/>
              </a:rPr>
              <a:t>Can you think about some other </a:t>
            </a:r>
            <a:r>
              <a:rPr lang="en-US" sz="3200" dirty="0" err="1">
                <a:solidFill>
                  <a:srgbClr val="002060"/>
                </a:solidFill>
                <a:ea typeface="ＭＳ Ｐゴシック"/>
              </a:rPr>
              <a:t>generalisations</a:t>
            </a:r>
            <a:r>
              <a:rPr lang="en-US" sz="3200" dirty="0">
                <a:solidFill>
                  <a:srgbClr val="002060"/>
                </a:solidFill>
                <a:ea typeface="ＭＳ Ｐゴシック"/>
              </a:rPr>
              <a:t> relevant to this </a:t>
            </a:r>
            <a:br>
              <a:rPr lang="en-US" sz="3200" dirty="0"/>
            </a:br>
            <a:r>
              <a:rPr lang="en-US" sz="3200" dirty="0">
                <a:solidFill>
                  <a:srgbClr val="002060"/>
                </a:solidFill>
                <a:ea typeface="ＭＳ Ｐゴシック"/>
              </a:rPr>
              <a:t>school?</a:t>
            </a:r>
          </a:p>
        </p:txBody>
      </p:sp>
      <p:sp>
        <p:nvSpPr>
          <p:cNvPr id="4" name="TextBox 3">
            <a:extLst>
              <a:ext uri="{FF2B5EF4-FFF2-40B4-BE49-F238E27FC236}">
                <a16:creationId xmlns:a16="http://schemas.microsoft.com/office/drawing/2014/main" id="{80C15790-1A94-40FC-BA44-E62CD60EB895}"/>
              </a:ext>
            </a:extLst>
          </p:cNvPr>
          <p:cNvSpPr txBox="1"/>
          <p:nvPr/>
        </p:nvSpPr>
        <p:spPr>
          <a:xfrm>
            <a:off x="334852" y="2415654"/>
            <a:ext cx="3461895" cy="1200329"/>
          </a:xfrm>
          <a:prstGeom prst="rect">
            <a:avLst/>
          </a:prstGeom>
          <a:noFill/>
        </p:spPr>
        <p:txBody>
          <a:bodyPr wrap="square" lIns="91440" tIns="45720" rIns="91440" bIns="45720" rtlCol="0" anchor="t">
            <a:spAutoFit/>
          </a:bodyPr>
          <a:lstStyle/>
          <a:p>
            <a:pPr algn="ctr"/>
            <a:r>
              <a:rPr lang="en-GB" sz="3600" dirty="0">
                <a:solidFill>
                  <a:schemeClr val="bg1"/>
                </a:solidFill>
                <a:latin typeface="Arial"/>
                <a:ea typeface="ＭＳ Ｐゴシック"/>
                <a:cs typeface="Arial"/>
              </a:rPr>
              <a:t>Reflection on generalisations</a:t>
            </a:r>
          </a:p>
        </p:txBody>
      </p:sp>
      <p:pic>
        <p:nvPicPr>
          <p:cNvPr id="5" name="Graphic 4" descr="Badge Question Mark with solid fill">
            <a:extLst>
              <a:ext uri="{FF2B5EF4-FFF2-40B4-BE49-F238E27FC236}">
                <a16:creationId xmlns:a16="http://schemas.microsoft.com/office/drawing/2014/main" id="{F1494BDD-1979-45E2-8B3D-0C30614CD4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846" y="165749"/>
            <a:ext cx="2249905" cy="2249905"/>
          </a:xfrm>
          <a:prstGeom prst="rect">
            <a:avLst/>
          </a:prstGeom>
        </p:spPr>
      </p:pic>
    </p:spTree>
    <p:extLst>
      <p:ext uri="{BB962C8B-B14F-4D97-AF65-F5344CB8AC3E}">
        <p14:creationId xmlns:p14="http://schemas.microsoft.com/office/powerpoint/2010/main" val="940642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title"/>
          </p:nvPr>
        </p:nvSpPr>
        <p:spPr>
          <a:xfrm>
            <a:off x="4253949" y="2335982"/>
            <a:ext cx="7573616" cy="2782956"/>
          </a:xfrm>
        </p:spPr>
        <p:txBody>
          <a:bodyPr>
            <a:noAutofit/>
          </a:bodyPr>
          <a:lstStyle/>
          <a:p>
            <a:r>
              <a:rPr lang="en-US" dirty="0">
                <a:solidFill>
                  <a:srgbClr val="002060"/>
                </a:solidFill>
              </a:rPr>
              <a:t>How does it feel when someone makes a </a:t>
            </a:r>
            <a:r>
              <a:rPr lang="en-US" dirty="0" err="1">
                <a:solidFill>
                  <a:srgbClr val="002060"/>
                </a:solidFill>
              </a:rPr>
              <a:t>generalisation</a:t>
            </a:r>
            <a:r>
              <a:rPr lang="en-US" dirty="0">
                <a:solidFill>
                  <a:srgbClr val="002060"/>
                </a:solidFill>
              </a:rPr>
              <a:t> about us?​</a:t>
            </a:r>
            <a:br>
              <a:rPr lang="en-US" dirty="0">
                <a:solidFill>
                  <a:srgbClr val="002060"/>
                </a:solidFill>
              </a:rPr>
            </a:br>
            <a:br>
              <a:rPr lang="en-US" dirty="0">
                <a:solidFill>
                  <a:srgbClr val="002060"/>
                </a:solidFill>
              </a:rPr>
            </a:br>
            <a:r>
              <a:rPr lang="en-US" dirty="0">
                <a:solidFill>
                  <a:srgbClr val="002060"/>
                </a:solidFill>
              </a:rPr>
              <a:t>What happens when we make </a:t>
            </a:r>
            <a:r>
              <a:rPr lang="en-US" dirty="0" err="1">
                <a:solidFill>
                  <a:srgbClr val="002060"/>
                </a:solidFill>
              </a:rPr>
              <a:t>generalisations</a:t>
            </a:r>
            <a:r>
              <a:rPr lang="en-US" dirty="0">
                <a:solidFill>
                  <a:srgbClr val="002060"/>
                </a:solidFill>
              </a:rPr>
              <a:t> about our own or other communities?</a:t>
            </a:r>
          </a:p>
        </p:txBody>
      </p:sp>
      <p:sp>
        <p:nvSpPr>
          <p:cNvPr id="6" name="TextBox 5">
            <a:extLst>
              <a:ext uri="{FF2B5EF4-FFF2-40B4-BE49-F238E27FC236}">
                <a16:creationId xmlns:a16="http://schemas.microsoft.com/office/drawing/2014/main" id="{BCA1438C-905C-45A0-A3C4-5E7F94F06CE2}"/>
              </a:ext>
            </a:extLst>
          </p:cNvPr>
          <p:cNvSpPr txBox="1"/>
          <p:nvPr/>
        </p:nvSpPr>
        <p:spPr>
          <a:xfrm>
            <a:off x="334852" y="2415654"/>
            <a:ext cx="3461895" cy="1754326"/>
          </a:xfrm>
          <a:prstGeom prst="rect">
            <a:avLst/>
          </a:prstGeom>
          <a:noFill/>
        </p:spPr>
        <p:txBody>
          <a:bodyPr wrap="square" rtlCol="0">
            <a:spAutoFit/>
          </a:bodyPr>
          <a:lstStyle/>
          <a:p>
            <a:pPr algn="ctr"/>
            <a:r>
              <a:rPr lang="en-GB" sz="3600" dirty="0">
                <a:solidFill>
                  <a:schemeClr val="bg1"/>
                </a:solidFill>
                <a:latin typeface="HelveticaNeueLT Std Lt" panose="020B0403020202020204" pitchFamily="34" charset="0"/>
              </a:rPr>
              <a:t>Reflection on generalisations - extension</a:t>
            </a:r>
          </a:p>
        </p:txBody>
      </p:sp>
      <p:pic>
        <p:nvPicPr>
          <p:cNvPr id="4" name="Graphic 3" descr="Badge Question Mark with solid fill">
            <a:extLst>
              <a:ext uri="{FF2B5EF4-FFF2-40B4-BE49-F238E27FC236}">
                <a16:creationId xmlns:a16="http://schemas.microsoft.com/office/drawing/2014/main" id="{B9A9053B-AD8E-46FC-8D77-E7BE28BE96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846" y="165749"/>
            <a:ext cx="2249905" cy="2249905"/>
          </a:xfrm>
          <a:prstGeom prst="rect">
            <a:avLst/>
          </a:prstGeom>
        </p:spPr>
      </p:pic>
    </p:spTree>
    <p:extLst>
      <p:ext uri="{BB962C8B-B14F-4D97-AF65-F5344CB8AC3E}">
        <p14:creationId xmlns:p14="http://schemas.microsoft.com/office/powerpoint/2010/main" val="120820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4EF9-8BF8-4A23-8EF8-E9101C6EBED6}"/>
              </a:ext>
            </a:extLst>
          </p:cNvPr>
          <p:cNvSpPr>
            <a:spLocks noGrp="1"/>
          </p:cNvSpPr>
          <p:nvPr>
            <p:ph type="title"/>
          </p:nvPr>
        </p:nvSpPr>
        <p:spPr>
          <a:xfrm>
            <a:off x="1108494" y="972060"/>
            <a:ext cx="10058400" cy="1450757"/>
          </a:xfrm>
        </p:spPr>
        <p:txBody>
          <a:bodyPr vert="horz" lIns="91440" tIns="45720" rIns="91440" bIns="45720" rtlCol="0" anchor="b">
            <a:noAutofit/>
          </a:bodyPr>
          <a:lstStyle/>
          <a:p>
            <a:r>
              <a:rPr lang="en-US" sz="4400" dirty="0">
                <a:solidFill>
                  <a:srgbClr val="002060"/>
                </a:solidFill>
                <a:ea typeface="ＭＳ Ｐゴシック"/>
              </a:rPr>
              <a:t>What is a Stereotype? (Years 5/6)</a:t>
            </a:r>
            <a:br>
              <a:rPr lang="en-US" sz="4400" dirty="0">
                <a:latin typeface="HelveticaNeueLT Std" panose="020B0604020202020204" pitchFamily="34" charset="0"/>
                <a:ea typeface="ＭＳ Ｐゴシック"/>
              </a:rPr>
            </a:br>
            <a:endParaRPr lang="en-US" sz="4400">
              <a:solidFill>
                <a:srgbClr val="002060"/>
              </a:solidFill>
              <a:latin typeface="HelveticaNeueLT Std" panose="020B0604020202020204" pitchFamily="34" charset="0"/>
            </a:endParaRPr>
          </a:p>
        </p:txBody>
      </p:sp>
      <p:sp>
        <p:nvSpPr>
          <p:cNvPr id="8" name="Thought Bubble: Cloud 7">
            <a:extLst>
              <a:ext uri="{FF2B5EF4-FFF2-40B4-BE49-F238E27FC236}">
                <a16:creationId xmlns:a16="http://schemas.microsoft.com/office/drawing/2014/main" id="{7FC771B1-FF1F-4456-AC5D-9E28D9C7A964}"/>
              </a:ext>
            </a:extLst>
          </p:cNvPr>
          <p:cNvSpPr/>
          <p:nvPr/>
        </p:nvSpPr>
        <p:spPr>
          <a:xfrm>
            <a:off x="6417530" y="1990078"/>
            <a:ext cx="1797168" cy="130833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A close up of a logo&#10;&#10;Description generated with very high confidence">
            <a:extLst>
              <a:ext uri="{FF2B5EF4-FFF2-40B4-BE49-F238E27FC236}">
                <a16:creationId xmlns:a16="http://schemas.microsoft.com/office/drawing/2014/main" id="{B29D8BDF-730C-4E30-8D48-D12044F7F97D}"/>
              </a:ext>
            </a:extLst>
          </p:cNvPr>
          <p:cNvPicPr>
            <a:picLocks noChangeAspect="1"/>
          </p:cNvPicPr>
          <p:nvPr/>
        </p:nvPicPr>
        <p:blipFill>
          <a:blip r:embed="rId2"/>
          <a:stretch>
            <a:fillRect/>
          </a:stretch>
        </p:blipFill>
        <p:spPr>
          <a:xfrm rot="11700000">
            <a:off x="545961" y="4578223"/>
            <a:ext cx="1389666" cy="2159771"/>
          </a:xfrm>
          <a:prstGeom prst="rect">
            <a:avLst/>
          </a:prstGeom>
        </p:spPr>
      </p:pic>
      <p:cxnSp>
        <p:nvCxnSpPr>
          <p:cNvPr id="17" name="Straight Arrow Connector 16">
            <a:extLst>
              <a:ext uri="{FF2B5EF4-FFF2-40B4-BE49-F238E27FC236}">
                <a16:creationId xmlns:a16="http://schemas.microsoft.com/office/drawing/2014/main" id="{FA6ED309-D517-4DC9-B195-CFCC9C4CE0D1}"/>
              </a:ext>
            </a:extLst>
          </p:cNvPr>
          <p:cNvCxnSpPr>
            <a:cxnSpLocks/>
          </p:cNvCxnSpPr>
          <p:nvPr/>
        </p:nvCxnSpPr>
        <p:spPr>
          <a:xfrm>
            <a:off x="1798897" y="3818016"/>
            <a:ext cx="8296448"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6861BC-01C3-48A4-81CA-C038AFCE907C}"/>
              </a:ext>
            </a:extLst>
          </p:cNvPr>
          <p:cNvCxnSpPr>
            <a:cxnSpLocks/>
          </p:cNvCxnSpPr>
          <p:nvPr/>
        </p:nvCxnSpPr>
        <p:spPr>
          <a:xfrm>
            <a:off x="1877406" y="4556925"/>
            <a:ext cx="8296448"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C180F73-E905-420C-A79D-F1EC84A47A6F}"/>
              </a:ext>
            </a:extLst>
          </p:cNvPr>
          <p:cNvCxnSpPr>
            <a:cxnSpLocks/>
          </p:cNvCxnSpPr>
          <p:nvPr/>
        </p:nvCxnSpPr>
        <p:spPr>
          <a:xfrm>
            <a:off x="1877406" y="5406670"/>
            <a:ext cx="8296448" cy="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1" name="Graphic 10" descr="Speech outline">
            <a:extLst>
              <a:ext uri="{FF2B5EF4-FFF2-40B4-BE49-F238E27FC236}">
                <a16:creationId xmlns:a16="http://schemas.microsoft.com/office/drawing/2014/main" id="{1F0249DE-3CD1-4411-BCDF-ED967FF76F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5748" y="1621172"/>
            <a:ext cx="2311135" cy="2311135"/>
          </a:xfrm>
          <a:prstGeom prst="rect">
            <a:avLst/>
          </a:prstGeom>
        </p:spPr>
      </p:pic>
    </p:spTree>
    <p:extLst>
      <p:ext uri="{BB962C8B-B14F-4D97-AF65-F5344CB8AC3E}">
        <p14:creationId xmlns:p14="http://schemas.microsoft.com/office/powerpoint/2010/main" val="83306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93CE-1A58-4878-857D-59395C90A62A}"/>
              </a:ext>
            </a:extLst>
          </p:cNvPr>
          <p:cNvSpPr>
            <a:spLocks noGrp="1"/>
          </p:cNvSpPr>
          <p:nvPr>
            <p:ph type="title"/>
          </p:nvPr>
        </p:nvSpPr>
        <p:spPr>
          <a:xfrm>
            <a:off x="4478634" y="636104"/>
            <a:ext cx="7245925" cy="5037835"/>
          </a:xfrm>
        </p:spPr>
        <p:txBody>
          <a:bodyPr>
            <a:noAutofit/>
          </a:bodyPr>
          <a:lstStyle/>
          <a:p>
            <a:r>
              <a:rPr lang="en-US" sz="2800" dirty="0">
                <a:solidFill>
                  <a:srgbClr val="002060"/>
                </a:solidFill>
                <a:ea typeface="ＭＳ Ｐゴシック"/>
              </a:rPr>
              <a:t>What is a stereotype?​</a:t>
            </a:r>
            <a:br>
              <a:rPr lang="en-US" sz="2800" dirty="0"/>
            </a:br>
            <a:br>
              <a:rPr lang="en-US" sz="2800" dirty="0"/>
            </a:br>
            <a:r>
              <a:rPr lang="en-US" sz="2800" dirty="0">
                <a:solidFill>
                  <a:srgbClr val="002060"/>
                </a:solidFill>
                <a:ea typeface="ＭＳ Ｐゴシック"/>
              </a:rPr>
              <a:t>An oversimplified description of something. A partly or wholly untrue belief commonly held about a type of person or group of people.​</a:t>
            </a:r>
            <a:br>
              <a:rPr lang="en-US" sz="2800" dirty="0"/>
            </a:br>
            <a:r>
              <a:rPr lang="en-US" sz="2800" dirty="0">
                <a:solidFill>
                  <a:srgbClr val="002060"/>
                </a:solidFill>
                <a:ea typeface="ＭＳ Ｐゴシック"/>
              </a:rPr>
              <a:t>​</a:t>
            </a:r>
            <a:br>
              <a:rPr lang="en-US" sz="2800" dirty="0"/>
            </a:br>
            <a:r>
              <a:rPr lang="en-US" sz="2800" dirty="0">
                <a:solidFill>
                  <a:srgbClr val="002060"/>
                </a:solidFill>
                <a:ea typeface="ＭＳ Ｐゴシック"/>
              </a:rPr>
              <a:t>​</a:t>
            </a:r>
            <a:br>
              <a:rPr lang="en-US" sz="2800" dirty="0"/>
            </a:br>
            <a:r>
              <a:rPr lang="en-US" sz="2800" dirty="0">
                <a:solidFill>
                  <a:srgbClr val="002060"/>
                </a:solidFill>
                <a:ea typeface="ＭＳ Ｐゴシック"/>
              </a:rPr>
              <a:t>What does the word ‘nuance’ mean?​</a:t>
            </a:r>
            <a:br>
              <a:rPr lang="en-US" sz="2800" dirty="0"/>
            </a:br>
            <a:br>
              <a:rPr lang="en-US" sz="2800" dirty="0"/>
            </a:br>
            <a:r>
              <a:rPr lang="en-US" sz="2800" dirty="0">
                <a:solidFill>
                  <a:srgbClr val="002060"/>
                </a:solidFill>
                <a:ea typeface="ＭＳ Ｐゴシック"/>
              </a:rPr>
              <a:t>When a description doesn't over-simplify, when it shows how complex the subject matter is.</a:t>
            </a:r>
            <a:br>
              <a:rPr lang="en-US" sz="2800" dirty="0"/>
            </a:br>
            <a:endParaRPr lang="en-US" sz="2800" dirty="0">
              <a:solidFill>
                <a:srgbClr val="002060"/>
              </a:solidFill>
              <a:latin typeface="HelveticaNeueLT Std Lt" panose="020B0403020202020204" pitchFamily="34" charset="0"/>
              <a:ea typeface="+mn-lt"/>
              <a:cs typeface="+mn-lt"/>
            </a:endParaRPr>
          </a:p>
        </p:txBody>
      </p:sp>
      <p:sp>
        <p:nvSpPr>
          <p:cNvPr id="3" name="TextBox 2">
            <a:extLst>
              <a:ext uri="{FF2B5EF4-FFF2-40B4-BE49-F238E27FC236}">
                <a16:creationId xmlns:a16="http://schemas.microsoft.com/office/drawing/2014/main" id="{57B98CFC-28C9-4AAE-AD56-83816DBAA3D3}"/>
              </a:ext>
            </a:extLst>
          </p:cNvPr>
          <p:cNvSpPr txBox="1"/>
          <p:nvPr/>
        </p:nvSpPr>
        <p:spPr>
          <a:xfrm>
            <a:off x="758989" y="2597426"/>
            <a:ext cx="2461289" cy="1200329"/>
          </a:xfrm>
          <a:prstGeom prst="rect">
            <a:avLst/>
          </a:prstGeom>
          <a:noFill/>
        </p:spPr>
        <p:txBody>
          <a:bodyPr wrap="square" lIns="91440" tIns="45720" rIns="91440" bIns="45720" rtlCol="0" anchor="t">
            <a:spAutoFit/>
          </a:bodyPr>
          <a:lstStyle/>
          <a:p>
            <a:pPr algn="ctr"/>
            <a:r>
              <a:rPr lang="en-GB" sz="3600" dirty="0">
                <a:solidFill>
                  <a:schemeClr val="bg1">
                    <a:lumMod val="95000"/>
                  </a:schemeClr>
                </a:solidFill>
                <a:latin typeface="Arial"/>
                <a:ea typeface="ＭＳ Ｐゴシック"/>
                <a:cs typeface="Arial"/>
              </a:rPr>
              <a:t>Definitions </a:t>
            </a:r>
            <a:r>
              <a:rPr lang="en-US" sz="3600" dirty="0">
                <a:solidFill>
                  <a:srgbClr val="002060"/>
                </a:solidFill>
                <a:latin typeface="Arial"/>
                <a:ea typeface="ＭＳ Ｐゴシック"/>
                <a:cs typeface="Arial"/>
              </a:rPr>
              <a:t>(Years 5/6)</a:t>
            </a:r>
            <a:endParaRPr lang="en-GB" sz="3600" dirty="0">
              <a:solidFill>
                <a:schemeClr val="bg1">
                  <a:lumMod val="95000"/>
                </a:schemeClr>
              </a:solidFill>
              <a:latin typeface="HelveticaNeueLT Std Lt" panose="020B0403020202020204" pitchFamily="34" charset="0"/>
            </a:endParaRPr>
          </a:p>
        </p:txBody>
      </p:sp>
    </p:spTree>
    <p:extLst>
      <p:ext uri="{BB962C8B-B14F-4D97-AF65-F5344CB8AC3E}">
        <p14:creationId xmlns:p14="http://schemas.microsoft.com/office/powerpoint/2010/main" val="67650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title"/>
          </p:nvPr>
        </p:nvSpPr>
        <p:spPr>
          <a:xfrm>
            <a:off x="4733154" y="2663029"/>
            <a:ext cx="6280727" cy="2379468"/>
          </a:xfrm>
        </p:spPr>
        <p:txBody>
          <a:bodyPr>
            <a:normAutofit fontScale="90000"/>
          </a:bodyPr>
          <a:lstStyle/>
          <a:p>
            <a:pPr algn="ctr"/>
            <a:r>
              <a:rPr lang="en-US" sz="5300" dirty="0">
                <a:solidFill>
                  <a:srgbClr val="002060"/>
                </a:solidFill>
                <a:ea typeface="ＭＳ Ｐゴシック"/>
              </a:rPr>
              <a:t>Activity 2: </a:t>
            </a:r>
            <a:br>
              <a:rPr lang="en-US" sz="5300" dirty="0">
                <a:solidFill>
                  <a:srgbClr val="002060"/>
                </a:solidFill>
                <a:ea typeface="ＭＳ Ｐゴシック"/>
              </a:rPr>
            </a:br>
            <a:br>
              <a:rPr lang="en-US" sz="5300" dirty="0">
                <a:solidFill>
                  <a:srgbClr val="002060"/>
                </a:solidFill>
                <a:ea typeface="ＭＳ Ｐゴシック"/>
              </a:rPr>
            </a:br>
            <a:r>
              <a:rPr lang="en-US" sz="5300" dirty="0">
                <a:solidFill>
                  <a:srgbClr val="002060"/>
                </a:solidFill>
                <a:ea typeface="ＭＳ Ｐゴシック"/>
              </a:rPr>
              <a:t>What do </a:t>
            </a:r>
            <a:r>
              <a:rPr lang="en-US" sz="5300" dirty="0" err="1">
                <a:solidFill>
                  <a:srgbClr val="002060"/>
                </a:solidFill>
                <a:ea typeface="ＭＳ Ｐゴシック"/>
              </a:rPr>
              <a:t>generalisations</a:t>
            </a:r>
            <a:r>
              <a:rPr lang="en-US" sz="5300" dirty="0">
                <a:solidFill>
                  <a:srgbClr val="002060"/>
                </a:solidFill>
                <a:ea typeface="ＭＳ Ｐゴシック"/>
              </a:rPr>
              <a:t> sound like? </a:t>
            </a:r>
            <a:br>
              <a:rPr lang="en-US" sz="12800" dirty="0">
                <a:latin typeface="HelveticaNeueLT Std" panose="020B0604020202020204" pitchFamily="34" charset="0"/>
                <a:ea typeface="ＭＳ Ｐゴシック"/>
              </a:rPr>
            </a:br>
            <a:r>
              <a:rPr lang="en-US" sz="8000" dirty="0">
                <a:solidFill>
                  <a:srgbClr val="002060"/>
                </a:solidFill>
                <a:latin typeface="HelveticaNeueLT Std"/>
                <a:ea typeface="ＭＳ Ｐゴシック"/>
              </a:rPr>
              <a:t> </a:t>
            </a:r>
            <a:endParaRPr lang="en-US" sz="8000" dirty="0">
              <a:solidFill>
                <a:srgbClr val="002060"/>
              </a:solidFill>
              <a:latin typeface="HelveticaNeueLT Std"/>
            </a:endParaRPr>
          </a:p>
        </p:txBody>
      </p:sp>
      <p:pic>
        <p:nvPicPr>
          <p:cNvPr id="1026" name="Picture 2">
            <a:extLst>
              <a:ext uri="{FF2B5EF4-FFF2-40B4-BE49-F238E27FC236}">
                <a16:creationId xmlns:a16="http://schemas.microsoft.com/office/drawing/2014/main" id="{1E7B4B0D-0FF8-4E97-AE9F-66F5D985F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42" y="2239266"/>
            <a:ext cx="3441077" cy="237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923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652F-788B-41E1-8BE9-1BACC07F784B}"/>
              </a:ext>
            </a:extLst>
          </p:cNvPr>
          <p:cNvSpPr>
            <a:spLocks noGrp="1"/>
          </p:cNvSpPr>
          <p:nvPr>
            <p:ph type="title"/>
          </p:nvPr>
        </p:nvSpPr>
        <p:spPr/>
        <p:txBody>
          <a:bodyPr/>
          <a:lstStyle/>
          <a:p>
            <a:r>
              <a:rPr lang="en-GB" dirty="0">
                <a:ea typeface="ＭＳ Ｐゴシック"/>
              </a:rPr>
              <a:t>Activity scripts</a:t>
            </a:r>
            <a:endParaRPr lang="en-GB" dirty="0"/>
          </a:p>
        </p:txBody>
      </p:sp>
      <p:sp>
        <p:nvSpPr>
          <p:cNvPr id="3" name="Content Placeholder 2">
            <a:extLst>
              <a:ext uri="{FF2B5EF4-FFF2-40B4-BE49-F238E27FC236}">
                <a16:creationId xmlns:a16="http://schemas.microsoft.com/office/drawing/2014/main" id="{6A1B9143-86EB-4FCC-BB75-27A503F7460D}"/>
              </a:ext>
            </a:extLst>
          </p:cNvPr>
          <p:cNvSpPr>
            <a:spLocks noGrp="1"/>
          </p:cNvSpPr>
          <p:nvPr>
            <p:ph idx="1"/>
          </p:nvPr>
        </p:nvSpPr>
        <p:spPr>
          <a:xfrm>
            <a:off x="4296103" y="163966"/>
            <a:ext cx="6492240" cy="4924213"/>
          </a:xfrm>
        </p:spPr>
        <p:txBody>
          <a:bodyPr/>
          <a:lstStyle/>
          <a:p>
            <a:pPr marL="90170" indent="-90170"/>
            <a:r>
              <a:rPr lang="en-US" sz="2800" b="1" dirty="0">
                <a:ea typeface="ＭＳ Ｐゴシック"/>
              </a:rPr>
              <a:t>Listen to /read the scripts and think about:</a:t>
            </a:r>
            <a:endParaRPr lang="en-US" sz="2800" dirty="0"/>
          </a:p>
          <a:p>
            <a:pPr marL="90170" indent="-90170"/>
            <a:r>
              <a:rPr lang="en-US" sz="2800" dirty="0"/>
              <a:t>Are they speaking about themselves or </a:t>
            </a:r>
            <a:r>
              <a:rPr lang="en-US" sz="2800" dirty="0" err="1"/>
              <a:t>generalising</a:t>
            </a:r>
            <a:r>
              <a:rPr lang="en-US" sz="2800" dirty="0"/>
              <a:t>?​</a:t>
            </a:r>
          </a:p>
          <a:p>
            <a:pPr marL="90170" indent="-90170"/>
            <a:r>
              <a:rPr lang="en-US" sz="2800" dirty="0"/>
              <a:t>Can we be sure that this is true for everyone?​</a:t>
            </a:r>
          </a:p>
          <a:p>
            <a:pPr marL="90170" indent="-90170"/>
            <a:r>
              <a:rPr lang="en-US" sz="2800" dirty="0">
                <a:ea typeface="ＭＳ Ｐゴシック"/>
              </a:rPr>
              <a:t>Could this statement, which may be partly true, be more specific?​</a:t>
            </a:r>
          </a:p>
          <a:p>
            <a:pPr marL="90170" indent="-90170"/>
            <a:r>
              <a:rPr lang="en-US" sz="2800" dirty="0"/>
              <a:t>How can I make this more accurate?</a:t>
            </a:r>
          </a:p>
          <a:p>
            <a:pPr marL="90170" indent="-90170"/>
            <a:r>
              <a:rPr lang="en-US" sz="2800" dirty="0">
                <a:solidFill>
                  <a:srgbClr val="002060"/>
                </a:solidFill>
                <a:ea typeface="ＭＳ Ｐゴシック"/>
              </a:rPr>
              <a:t>Can you work out what is a </a:t>
            </a:r>
            <a:r>
              <a:rPr lang="en-US" sz="2800" dirty="0" err="1">
                <a:solidFill>
                  <a:srgbClr val="002060"/>
                </a:solidFill>
                <a:ea typeface="ＭＳ Ｐゴシック"/>
              </a:rPr>
              <a:t>generalisation</a:t>
            </a:r>
            <a:r>
              <a:rPr lang="en-US" sz="2800" dirty="0">
                <a:solidFill>
                  <a:srgbClr val="002060"/>
                </a:solidFill>
                <a:ea typeface="ＭＳ Ｐゴシック"/>
              </a:rPr>
              <a:t> in the script?</a:t>
            </a:r>
            <a:br>
              <a:rPr lang="en-US" sz="2800" dirty="0"/>
            </a:br>
            <a:br>
              <a:rPr lang="en-US" sz="2800" dirty="0"/>
            </a:br>
            <a:r>
              <a:rPr lang="en-US" sz="2800" dirty="0">
                <a:solidFill>
                  <a:srgbClr val="002060"/>
                </a:solidFill>
                <a:ea typeface="ＭＳ Ｐゴシック"/>
              </a:rPr>
              <a:t>How could it be changed into an I statement?</a:t>
            </a:r>
            <a:endParaRPr lang="en-US" sz="2800" dirty="0">
              <a:ea typeface="ＭＳ Ｐゴシック"/>
            </a:endParaRPr>
          </a:p>
          <a:p>
            <a:pPr marL="90170" indent="-90170"/>
            <a:endParaRPr lang="en-GB" dirty="0"/>
          </a:p>
        </p:txBody>
      </p:sp>
      <p:pic>
        <p:nvPicPr>
          <p:cNvPr id="5" name="Picture 4" descr="Black and white film board">
            <a:extLst>
              <a:ext uri="{FF2B5EF4-FFF2-40B4-BE49-F238E27FC236}">
                <a16:creationId xmlns:a16="http://schemas.microsoft.com/office/drawing/2014/main" id="{75B5E698-DF2D-42F5-A23D-2795D12B5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14" y="3260310"/>
            <a:ext cx="2558978" cy="1705827"/>
          </a:xfrm>
          <a:prstGeom prst="rect">
            <a:avLst/>
          </a:prstGeom>
        </p:spPr>
      </p:pic>
    </p:spTree>
    <p:extLst>
      <p:ext uri="{BB962C8B-B14F-4D97-AF65-F5344CB8AC3E}">
        <p14:creationId xmlns:p14="http://schemas.microsoft.com/office/powerpoint/2010/main" val="1129549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9760-C115-4AC5-83B8-553387213E66}"/>
              </a:ext>
            </a:extLst>
          </p:cNvPr>
          <p:cNvSpPr>
            <a:spLocks noGrp="1"/>
          </p:cNvSpPr>
          <p:nvPr>
            <p:ph type="title"/>
          </p:nvPr>
        </p:nvSpPr>
        <p:spPr/>
        <p:txBody>
          <a:bodyPr/>
          <a:lstStyle/>
          <a:p>
            <a:r>
              <a:rPr lang="en-GB" dirty="0">
                <a:solidFill>
                  <a:schemeClr val="accent1"/>
                </a:solidFill>
                <a:latin typeface="Helvetica" panose="020B0604020202020204" pitchFamily="34" charset="0"/>
                <a:ea typeface="ＭＳ Ｐゴシック"/>
                <a:cs typeface="Helvetica" panose="020B0604020202020204" pitchFamily="34" charset="0"/>
              </a:rPr>
              <a:t>Our Class Agreement</a:t>
            </a:r>
            <a:r>
              <a:rPr lang="en-GB" dirty="0">
                <a:solidFill>
                  <a:srgbClr val="000000"/>
                </a:solidFill>
                <a:latin typeface="Helvetica" panose="020B0604020202020204" pitchFamily="34" charset="0"/>
                <a:ea typeface="ＭＳ Ｐゴシック"/>
                <a:cs typeface="Helvetica" panose="020B0604020202020204" pitchFamily="34" charset="0"/>
              </a:rPr>
              <a:t> </a:t>
            </a:r>
            <a:endParaRPr lang="en-US"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E784ABFD-BD06-A044-9361-E360C881198F}"/>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pitchFamily="2" charset="0"/>
              </a:rPr>
              <a:t> </a:t>
            </a:r>
            <a:endParaRPr lang="en-US" dirty="0"/>
          </a:p>
        </p:txBody>
      </p:sp>
      <p:pic>
        <p:nvPicPr>
          <p:cNvPr id="16" name="Content Placeholder 3" descr="Graphical user interface, application&#10;&#10;Description automatically generated">
            <a:extLst>
              <a:ext uri="{FF2B5EF4-FFF2-40B4-BE49-F238E27FC236}">
                <a16:creationId xmlns:a16="http://schemas.microsoft.com/office/drawing/2014/main" id="{89F7A874-F31B-4577-820C-2A233E12BC03}"/>
              </a:ext>
            </a:extLst>
          </p:cNvPr>
          <p:cNvPicPr>
            <a:picLocks noGrp="1"/>
          </p:cNvPicPr>
          <p:nvPr/>
        </p:nvPicPr>
        <p:blipFill rotWithShape="1">
          <a:blip r:embed="rId2"/>
          <a:srcRect l="25095" t="20690" r="55627" b="28177"/>
          <a:stretch/>
        </p:blipFill>
        <p:spPr bwMode="auto">
          <a:xfrm>
            <a:off x="1097280" y="1917754"/>
            <a:ext cx="2841674" cy="44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spTree>
    <p:extLst>
      <p:ext uri="{BB962C8B-B14F-4D97-AF65-F5344CB8AC3E}">
        <p14:creationId xmlns:p14="http://schemas.microsoft.com/office/powerpoint/2010/main" val="319172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B727-756A-4195-855E-3C08876A56CB}"/>
              </a:ext>
            </a:extLst>
          </p:cNvPr>
          <p:cNvSpPr>
            <a:spLocks noGrp="1"/>
          </p:cNvSpPr>
          <p:nvPr>
            <p:ph type="title"/>
          </p:nvPr>
        </p:nvSpPr>
        <p:spPr/>
        <p:txBody>
          <a:bodyPr/>
          <a:lstStyle/>
          <a:p>
            <a:r>
              <a:rPr lang="en-US" dirty="0">
                <a:ea typeface="ＭＳ Ｐゴシック"/>
              </a:rPr>
              <a:t>Script 1</a:t>
            </a:r>
            <a:endParaRPr lang="en-US" dirty="0"/>
          </a:p>
        </p:txBody>
      </p:sp>
      <p:sp>
        <p:nvSpPr>
          <p:cNvPr id="3" name="Content Placeholder 2">
            <a:extLst>
              <a:ext uri="{FF2B5EF4-FFF2-40B4-BE49-F238E27FC236}">
                <a16:creationId xmlns:a16="http://schemas.microsoft.com/office/drawing/2014/main" id="{5DE64815-AB96-4003-9B35-EDAAD6C242CA}"/>
              </a:ext>
            </a:extLst>
          </p:cNvPr>
          <p:cNvSpPr>
            <a:spLocks noGrp="1"/>
          </p:cNvSpPr>
          <p:nvPr>
            <p:ph idx="1"/>
          </p:nvPr>
        </p:nvSpPr>
        <p:spPr>
          <a:xfrm>
            <a:off x="4441166" y="702769"/>
            <a:ext cx="6492240" cy="4349119"/>
          </a:xfrm>
        </p:spPr>
        <p:txBody>
          <a:bodyPr/>
          <a:lstStyle/>
          <a:p>
            <a:pPr marL="90170" indent="-90170"/>
            <a:r>
              <a:rPr lang="en-US" sz="2800" dirty="0">
                <a:ea typeface="ＭＳ Ｐゴシック"/>
              </a:rPr>
              <a:t>My name’s Nicole. I was christened in a Christian church. All Christian people attend church every Sunday. The </a:t>
            </a:r>
            <a:r>
              <a:rPr lang="en-US" sz="2800" dirty="0" err="1">
                <a:ea typeface="ＭＳ Ｐゴシック"/>
              </a:rPr>
              <a:t>favourite</a:t>
            </a:r>
            <a:r>
              <a:rPr lang="en-US" sz="2800" dirty="0">
                <a:ea typeface="ＭＳ Ｐゴシック"/>
              </a:rPr>
              <a:t> festival in our calendar is Easter, but honestly we eat too much on Easter day! I quite like the service, it’s nice to listen to, but the problem is people don’t really understand what’s being said! But it's good for us to go and see my friends and relatives.</a:t>
            </a:r>
          </a:p>
          <a:p>
            <a:pPr marL="90170" indent="-90170"/>
            <a:endParaRPr lang="en-US" dirty="0">
              <a:ea typeface="ＭＳ Ｐゴシック"/>
            </a:endParaRPr>
          </a:p>
          <a:p>
            <a:pPr marL="90170" indent="-90170"/>
            <a:endParaRPr lang="en-US" dirty="0">
              <a:ea typeface="ＭＳ Ｐゴシック"/>
            </a:endParaRPr>
          </a:p>
          <a:p>
            <a:pPr marL="90170" indent="-90170"/>
            <a:endParaRPr lang="en-US" dirty="0">
              <a:ea typeface="ＭＳ Ｐゴシック"/>
            </a:endParaRPr>
          </a:p>
        </p:txBody>
      </p:sp>
      <p:pic>
        <p:nvPicPr>
          <p:cNvPr id="5" name="Picture 4" descr="Black and white film board">
            <a:extLst>
              <a:ext uri="{FF2B5EF4-FFF2-40B4-BE49-F238E27FC236}">
                <a16:creationId xmlns:a16="http://schemas.microsoft.com/office/drawing/2014/main" id="{3BB866EC-2790-4F6E-A2B9-5AFDDD4DC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14" y="3260310"/>
            <a:ext cx="2558978" cy="1705827"/>
          </a:xfrm>
          <a:prstGeom prst="rect">
            <a:avLst/>
          </a:prstGeom>
        </p:spPr>
      </p:pic>
    </p:spTree>
    <p:extLst>
      <p:ext uri="{BB962C8B-B14F-4D97-AF65-F5344CB8AC3E}">
        <p14:creationId xmlns:p14="http://schemas.microsoft.com/office/powerpoint/2010/main" val="3478441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A528-6E52-4DF1-91B4-69F24397B914}"/>
              </a:ext>
            </a:extLst>
          </p:cNvPr>
          <p:cNvSpPr>
            <a:spLocks noGrp="1"/>
          </p:cNvSpPr>
          <p:nvPr>
            <p:ph type="title"/>
          </p:nvPr>
        </p:nvSpPr>
        <p:spPr/>
        <p:txBody>
          <a:bodyPr/>
          <a:lstStyle/>
          <a:p>
            <a:r>
              <a:rPr lang="en-US">
                <a:ea typeface="ＭＳ Ｐゴシック"/>
              </a:rPr>
              <a:t>Script 1</a:t>
            </a:r>
            <a:endParaRPr lang="en-US" dirty="0"/>
          </a:p>
        </p:txBody>
      </p:sp>
      <p:sp>
        <p:nvSpPr>
          <p:cNvPr id="3" name="Content Placeholder 2">
            <a:extLst>
              <a:ext uri="{FF2B5EF4-FFF2-40B4-BE49-F238E27FC236}">
                <a16:creationId xmlns:a16="http://schemas.microsoft.com/office/drawing/2014/main" id="{7B1AC376-AF9F-4A2A-8AA4-61A7EA0EEBE2}"/>
              </a:ext>
            </a:extLst>
          </p:cNvPr>
          <p:cNvSpPr>
            <a:spLocks noGrp="1"/>
          </p:cNvSpPr>
          <p:nvPr>
            <p:ph idx="1"/>
          </p:nvPr>
        </p:nvSpPr>
        <p:spPr>
          <a:xfrm>
            <a:off x="4383657" y="257071"/>
            <a:ext cx="6492240" cy="4406629"/>
          </a:xfrm>
        </p:spPr>
        <p:txBody>
          <a:bodyPr/>
          <a:lstStyle/>
          <a:p>
            <a:pPr marL="90170" indent="-90170"/>
            <a:r>
              <a:rPr lang="en-US" dirty="0" err="1">
                <a:ea typeface="ＭＳ Ｐゴシック"/>
              </a:rPr>
              <a:t>Generalisation</a:t>
            </a:r>
            <a:r>
              <a:rPr lang="en-US" dirty="0">
                <a:ea typeface="ＭＳ Ｐゴシック"/>
              </a:rPr>
              <a:t>: "The </a:t>
            </a:r>
            <a:r>
              <a:rPr lang="en-US" dirty="0" err="1">
                <a:ea typeface="ＭＳ Ｐゴシック"/>
              </a:rPr>
              <a:t>favourite</a:t>
            </a:r>
            <a:r>
              <a:rPr lang="en-US" dirty="0">
                <a:ea typeface="ＭＳ Ｐゴシック"/>
              </a:rPr>
              <a:t> festival in the calendar is Easter"</a:t>
            </a:r>
          </a:p>
          <a:p>
            <a:pPr marL="90170" indent="-90170"/>
            <a:r>
              <a:rPr lang="en-US" dirty="0">
                <a:ea typeface="ＭＳ Ｐゴシック"/>
              </a:rPr>
              <a:t>Change to: "My </a:t>
            </a:r>
            <a:r>
              <a:rPr lang="en-US" dirty="0" err="1">
                <a:ea typeface="ＭＳ Ｐゴシック"/>
              </a:rPr>
              <a:t>favourite</a:t>
            </a:r>
            <a:r>
              <a:rPr lang="en-US" dirty="0">
                <a:ea typeface="ＭＳ Ｐゴシック"/>
              </a:rPr>
              <a:t> festival in the calendar is Easter"</a:t>
            </a:r>
          </a:p>
          <a:p>
            <a:pPr marL="90170" indent="-90170"/>
            <a:endParaRPr lang="en-US" dirty="0">
              <a:ea typeface="ＭＳ Ｐゴシック"/>
            </a:endParaRPr>
          </a:p>
          <a:p>
            <a:pPr marL="90170" indent="-90170"/>
            <a:r>
              <a:rPr lang="en-US" dirty="0" err="1">
                <a:ea typeface="ＭＳ Ｐゴシック"/>
              </a:rPr>
              <a:t>Generalisation</a:t>
            </a:r>
            <a:r>
              <a:rPr lang="en-US" dirty="0">
                <a:ea typeface="ＭＳ Ｐゴシック"/>
              </a:rPr>
              <a:t>: "but the problem is people don’t really understand what’s being said"</a:t>
            </a:r>
          </a:p>
          <a:p>
            <a:pPr marL="90170" indent="-90170"/>
            <a:r>
              <a:rPr lang="en-US" dirty="0">
                <a:ea typeface="ＭＳ Ｐゴシック"/>
              </a:rPr>
              <a:t>Change to: "but the problem is I don't really understand what's being said"</a:t>
            </a:r>
          </a:p>
          <a:p>
            <a:pPr marL="90170" indent="-90170"/>
            <a:endParaRPr lang="en-US" dirty="0">
              <a:ea typeface="ＭＳ Ｐゴシック"/>
            </a:endParaRPr>
          </a:p>
          <a:p>
            <a:pPr marL="90170" indent="-90170"/>
            <a:r>
              <a:rPr lang="en-US" dirty="0" err="1">
                <a:ea typeface="ＭＳ Ｐゴシック"/>
              </a:rPr>
              <a:t>Generalisation</a:t>
            </a:r>
            <a:r>
              <a:rPr lang="en-US" dirty="0">
                <a:ea typeface="ＭＳ Ｐゴシック"/>
              </a:rPr>
              <a:t>: "But it's good for us to go and see our friends and relatives."</a:t>
            </a:r>
          </a:p>
          <a:p>
            <a:pPr marL="90170" indent="-90170"/>
            <a:r>
              <a:rPr lang="en-US" dirty="0">
                <a:ea typeface="ＭＳ Ｐゴシック"/>
              </a:rPr>
              <a:t>Change to: "Bit its nice for me to go and see my friends and relatives</a:t>
            </a:r>
          </a:p>
          <a:p>
            <a:pPr marL="90170" indent="-90170"/>
            <a:endParaRPr lang="en-US" dirty="0">
              <a:ea typeface="ＭＳ Ｐゴシック"/>
            </a:endParaRPr>
          </a:p>
          <a:p>
            <a:pPr marL="90170" indent="-90170"/>
            <a:endParaRPr lang="en-US" dirty="0">
              <a:ea typeface="ＭＳ Ｐゴシック"/>
            </a:endParaRPr>
          </a:p>
        </p:txBody>
      </p:sp>
      <p:sp>
        <p:nvSpPr>
          <p:cNvPr id="4" name="Text Placeholder 3">
            <a:extLst>
              <a:ext uri="{FF2B5EF4-FFF2-40B4-BE49-F238E27FC236}">
                <a16:creationId xmlns:a16="http://schemas.microsoft.com/office/drawing/2014/main" id="{A7F2133B-AF87-4148-BA89-CFF82CE445B0}"/>
              </a:ext>
            </a:extLst>
          </p:cNvPr>
          <p:cNvSpPr>
            <a:spLocks noGrp="1"/>
          </p:cNvSpPr>
          <p:nvPr>
            <p:ph type="body" sz="half" idx="2"/>
          </p:nvPr>
        </p:nvSpPr>
        <p:spPr/>
        <p:txBody>
          <a:bodyPr/>
          <a:lstStyle/>
          <a:p>
            <a:r>
              <a:rPr lang="en-US">
                <a:ea typeface="ＭＳ Ｐゴシック"/>
              </a:rPr>
              <a:t>Breakdown</a:t>
            </a:r>
            <a:endParaRPr lang="en-US" dirty="0"/>
          </a:p>
        </p:txBody>
      </p:sp>
    </p:spTree>
    <p:extLst>
      <p:ext uri="{BB962C8B-B14F-4D97-AF65-F5344CB8AC3E}">
        <p14:creationId xmlns:p14="http://schemas.microsoft.com/office/powerpoint/2010/main" val="108393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B727-756A-4195-855E-3C08876A56CB}"/>
              </a:ext>
            </a:extLst>
          </p:cNvPr>
          <p:cNvSpPr>
            <a:spLocks noGrp="1"/>
          </p:cNvSpPr>
          <p:nvPr>
            <p:ph type="title"/>
          </p:nvPr>
        </p:nvSpPr>
        <p:spPr/>
        <p:txBody>
          <a:bodyPr/>
          <a:lstStyle/>
          <a:p>
            <a:r>
              <a:rPr lang="en-US" dirty="0">
                <a:ea typeface="ＭＳ Ｐゴシック"/>
              </a:rPr>
              <a:t>Script 2</a:t>
            </a:r>
            <a:endParaRPr lang="en-US" dirty="0"/>
          </a:p>
        </p:txBody>
      </p:sp>
      <p:sp>
        <p:nvSpPr>
          <p:cNvPr id="3" name="Content Placeholder 2">
            <a:extLst>
              <a:ext uri="{FF2B5EF4-FFF2-40B4-BE49-F238E27FC236}">
                <a16:creationId xmlns:a16="http://schemas.microsoft.com/office/drawing/2014/main" id="{5DE64815-AB96-4003-9B35-EDAAD6C242CA}"/>
              </a:ext>
            </a:extLst>
          </p:cNvPr>
          <p:cNvSpPr>
            <a:spLocks noGrp="1"/>
          </p:cNvSpPr>
          <p:nvPr>
            <p:ph idx="1"/>
          </p:nvPr>
        </p:nvSpPr>
        <p:spPr>
          <a:xfrm>
            <a:off x="4326147" y="185184"/>
            <a:ext cx="6492240" cy="4924213"/>
          </a:xfrm>
        </p:spPr>
        <p:txBody>
          <a:bodyPr/>
          <a:lstStyle/>
          <a:p>
            <a:pPr marL="90170" indent="-90170"/>
            <a:endParaRPr lang="en-US" dirty="0">
              <a:ea typeface="ＭＳ Ｐゴシック"/>
            </a:endParaRPr>
          </a:p>
          <a:p>
            <a:pPr marL="90170" indent="-90170"/>
            <a:endParaRPr lang="en-US" sz="2800" dirty="0">
              <a:ea typeface="ＭＳ Ｐゴシック"/>
            </a:endParaRPr>
          </a:p>
          <a:p>
            <a:pPr marL="90170" indent="-90170"/>
            <a:r>
              <a:rPr lang="en-US" sz="2800" dirty="0">
                <a:ea typeface="ＭＳ Ｐゴシック"/>
              </a:rPr>
              <a:t>I’ve started to think about what I’d like to do when I leave school. Lawyers are boring so I don’t want to study law, but I do quite enjoy attending the debating club at school. My friends tell me that I’m good at PE but my parents say sport is just a hobby. Nobody my age really knows what they want to be doing ten years from now, but I would like to find something to focus on! </a:t>
            </a:r>
          </a:p>
          <a:p>
            <a:pPr marL="90170" indent="-90170"/>
            <a:endParaRPr lang="en-US" dirty="0">
              <a:ea typeface="ＭＳ Ｐゴシック"/>
            </a:endParaRPr>
          </a:p>
          <a:p>
            <a:pPr marL="90170" indent="-90170"/>
            <a:endParaRPr lang="en-US" dirty="0">
              <a:ea typeface="ＭＳ Ｐゴシック"/>
            </a:endParaRPr>
          </a:p>
        </p:txBody>
      </p:sp>
      <p:pic>
        <p:nvPicPr>
          <p:cNvPr id="5" name="Picture 4" descr="Black and white film board">
            <a:extLst>
              <a:ext uri="{FF2B5EF4-FFF2-40B4-BE49-F238E27FC236}">
                <a16:creationId xmlns:a16="http://schemas.microsoft.com/office/drawing/2014/main" id="{81D47B73-9581-44CD-AA98-656621FE8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14" y="3260310"/>
            <a:ext cx="2558978" cy="1705827"/>
          </a:xfrm>
          <a:prstGeom prst="rect">
            <a:avLst/>
          </a:prstGeom>
        </p:spPr>
      </p:pic>
    </p:spTree>
    <p:extLst>
      <p:ext uri="{BB962C8B-B14F-4D97-AF65-F5344CB8AC3E}">
        <p14:creationId xmlns:p14="http://schemas.microsoft.com/office/powerpoint/2010/main" val="263479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5B1E-F990-445F-90F9-4D75F618B8C4}"/>
              </a:ext>
            </a:extLst>
          </p:cNvPr>
          <p:cNvSpPr>
            <a:spLocks noGrp="1"/>
          </p:cNvSpPr>
          <p:nvPr>
            <p:ph type="title"/>
          </p:nvPr>
        </p:nvSpPr>
        <p:spPr/>
        <p:txBody>
          <a:bodyPr/>
          <a:lstStyle/>
          <a:p>
            <a:r>
              <a:rPr lang="en-US" dirty="0">
                <a:ea typeface="ＭＳ Ｐゴシック"/>
              </a:rPr>
              <a:t>Script 2</a:t>
            </a:r>
            <a:endParaRPr lang="en-US" dirty="0"/>
          </a:p>
        </p:txBody>
      </p:sp>
      <p:sp>
        <p:nvSpPr>
          <p:cNvPr id="3" name="Content Placeholder 2">
            <a:extLst>
              <a:ext uri="{FF2B5EF4-FFF2-40B4-BE49-F238E27FC236}">
                <a16:creationId xmlns:a16="http://schemas.microsoft.com/office/drawing/2014/main" id="{665945BD-D3A9-4370-A792-1B0AC790905D}"/>
              </a:ext>
            </a:extLst>
          </p:cNvPr>
          <p:cNvSpPr>
            <a:spLocks noGrp="1"/>
          </p:cNvSpPr>
          <p:nvPr>
            <p:ph idx="1"/>
          </p:nvPr>
        </p:nvSpPr>
        <p:spPr/>
        <p:txBody>
          <a:bodyPr/>
          <a:lstStyle/>
          <a:p>
            <a:pPr marL="90170" indent="-90170"/>
            <a:r>
              <a:rPr lang="en-US" dirty="0" err="1">
                <a:ea typeface="ＭＳ Ｐゴシック"/>
              </a:rPr>
              <a:t>Generalisation</a:t>
            </a:r>
            <a:r>
              <a:rPr lang="en-US" dirty="0">
                <a:ea typeface="ＭＳ Ｐゴシック"/>
              </a:rPr>
              <a:t>: "Lawyers are boring" change to</a:t>
            </a:r>
            <a:endParaRPr lang="en-US" dirty="0"/>
          </a:p>
          <a:p>
            <a:pPr marL="90170" indent="-90170"/>
            <a:r>
              <a:rPr lang="en-US" dirty="0">
                <a:ea typeface="ＭＳ Ｐゴシック"/>
              </a:rPr>
              <a:t>Change to: "I think I might find Law a boring subject"</a:t>
            </a:r>
            <a:endParaRPr lang="en-US" dirty="0"/>
          </a:p>
          <a:p>
            <a:pPr marL="90170" indent="-90170"/>
            <a:endParaRPr lang="en-US" dirty="0"/>
          </a:p>
          <a:p>
            <a:pPr marL="90170" indent="-90170"/>
            <a:r>
              <a:rPr lang="en-US" dirty="0" err="1">
                <a:ea typeface="ＭＳ Ｐゴシック"/>
              </a:rPr>
              <a:t>Generalisation</a:t>
            </a:r>
            <a:r>
              <a:rPr lang="en-US" dirty="0">
                <a:ea typeface="ＭＳ Ｐゴシック"/>
              </a:rPr>
              <a:t>: "my parents say sport is just a hobby"</a:t>
            </a:r>
          </a:p>
          <a:p>
            <a:pPr marL="90170" indent="-90170"/>
            <a:r>
              <a:rPr lang="en-US" dirty="0">
                <a:ea typeface="ＭＳ Ｐゴシック"/>
              </a:rPr>
              <a:t>Change to: "my parents think sport is just a hobby"</a:t>
            </a:r>
            <a:endParaRPr lang="en-US" dirty="0"/>
          </a:p>
          <a:p>
            <a:pPr marL="90170" indent="-90170"/>
            <a:endParaRPr lang="en-US" dirty="0"/>
          </a:p>
          <a:p>
            <a:pPr marL="90170" indent="-90170"/>
            <a:r>
              <a:rPr lang="en-US" dirty="0" err="1">
                <a:ea typeface="ＭＳ Ｐゴシック"/>
              </a:rPr>
              <a:t>Generalistaion</a:t>
            </a:r>
            <a:r>
              <a:rPr lang="en-US" dirty="0">
                <a:ea typeface="ＭＳ Ｐゴシック"/>
              </a:rPr>
              <a:t>: "Nobody my age really knows what they want to be doing ten years from now"</a:t>
            </a:r>
          </a:p>
          <a:p>
            <a:pPr marL="90170" indent="-90170"/>
            <a:r>
              <a:rPr lang="en-US" dirty="0">
                <a:ea typeface="ＭＳ Ｐゴシック"/>
              </a:rPr>
              <a:t>Change to: "I don’t know what I want to be going ten years from now"</a:t>
            </a:r>
            <a:endParaRPr lang="en-US" dirty="0"/>
          </a:p>
          <a:p>
            <a:pPr marL="90170" indent="-90170"/>
            <a:endParaRPr lang="en-US" dirty="0"/>
          </a:p>
          <a:p>
            <a:pPr marL="90170" indent="-90170"/>
            <a:endParaRPr lang="en-US" dirty="0"/>
          </a:p>
          <a:p>
            <a:pPr marL="0" indent="0">
              <a:buNone/>
            </a:pPr>
            <a:endParaRPr lang="en-US" dirty="0"/>
          </a:p>
          <a:p>
            <a:pPr marL="90170" indent="-90170"/>
            <a:endParaRPr lang="en-US" dirty="0"/>
          </a:p>
          <a:p>
            <a:pPr marL="0" indent="0">
              <a:buNone/>
            </a:pPr>
            <a:endParaRPr lang="en-US"/>
          </a:p>
        </p:txBody>
      </p:sp>
      <p:sp>
        <p:nvSpPr>
          <p:cNvPr id="4" name="Text Placeholder 3">
            <a:extLst>
              <a:ext uri="{FF2B5EF4-FFF2-40B4-BE49-F238E27FC236}">
                <a16:creationId xmlns:a16="http://schemas.microsoft.com/office/drawing/2014/main" id="{5B0F32F6-4AA8-4B6A-9CF0-CC84D0FE1B73}"/>
              </a:ext>
            </a:extLst>
          </p:cNvPr>
          <p:cNvSpPr>
            <a:spLocks noGrp="1"/>
          </p:cNvSpPr>
          <p:nvPr>
            <p:ph type="body" sz="half" idx="2"/>
          </p:nvPr>
        </p:nvSpPr>
        <p:spPr/>
        <p:txBody>
          <a:bodyPr/>
          <a:lstStyle/>
          <a:p>
            <a:r>
              <a:rPr lang="en-US" dirty="0">
                <a:ea typeface="ＭＳ Ｐゴシック"/>
              </a:rPr>
              <a:t>Breakdown</a:t>
            </a:r>
            <a:endParaRPr lang="en-US" dirty="0" err="1"/>
          </a:p>
        </p:txBody>
      </p:sp>
    </p:spTree>
    <p:extLst>
      <p:ext uri="{BB962C8B-B14F-4D97-AF65-F5344CB8AC3E}">
        <p14:creationId xmlns:p14="http://schemas.microsoft.com/office/powerpoint/2010/main" val="1168577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B0B7-9ED8-4470-8F33-F5B06BB3A77E}"/>
              </a:ext>
            </a:extLst>
          </p:cNvPr>
          <p:cNvSpPr>
            <a:spLocks noGrp="1"/>
          </p:cNvSpPr>
          <p:nvPr>
            <p:ph type="title"/>
          </p:nvPr>
        </p:nvSpPr>
        <p:spPr/>
        <p:txBody>
          <a:bodyPr/>
          <a:lstStyle/>
          <a:p>
            <a:br>
              <a:rPr lang="en-US" dirty="0">
                <a:ea typeface="ＭＳ Ｐゴシック"/>
              </a:rPr>
            </a:br>
            <a:br>
              <a:rPr lang="en-US" dirty="0">
                <a:ea typeface="ＭＳ Ｐゴシック"/>
              </a:rPr>
            </a:br>
            <a:r>
              <a:rPr lang="en-US" dirty="0">
                <a:ea typeface="ＭＳ Ｐゴシック"/>
              </a:rPr>
              <a:t>Discuss</a:t>
            </a:r>
            <a:endParaRPr lang="en-US" dirty="0"/>
          </a:p>
        </p:txBody>
      </p:sp>
      <p:sp>
        <p:nvSpPr>
          <p:cNvPr id="3" name="Content Placeholder 2">
            <a:extLst>
              <a:ext uri="{FF2B5EF4-FFF2-40B4-BE49-F238E27FC236}">
                <a16:creationId xmlns:a16="http://schemas.microsoft.com/office/drawing/2014/main" id="{C4B884FF-03C1-4912-9C70-3C72239366AF}"/>
              </a:ext>
            </a:extLst>
          </p:cNvPr>
          <p:cNvSpPr>
            <a:spLocks noGrp="1"/>
          </p:cNvSpPr>
          <p:nvPr>
            <p:ph idx="1"/>
          </p:nvPr>
        </p:nvSpPr>
        <p:spPr/>
        <p:txBody>
          <a:bodyPr/>
          <a:lstStyle/>
          <a:p>
            <a:pPr marL="90170" indent="-90170"/>
            <a:endParaRPr lang="en-US"/>
          </a:p>
          <a:p>
            <a:pPr marL="90170" indent="-90170"/>
            <a:r>
              <a:rPr lang="en-US" sz="3200" dirty="0">
                <a:ea typeface="ＭＳ Ｐゴシック"/>
              </a:rPr>
              <a:t>What are some of the dangers of using </a:t>
            </a:r>
            <a:r>
              <a:rPr lang="en-US" sz="3200" dirty="0" err="1">
                <a:ea typeface="ＭＳ Ｐゴシック"/>
              </a:rPr>
              <a:t>generalisations</a:t>
            </a:r>
            <a:r>
              <a:rPr lang="en-US" sz="3200" dirty="0">
                <a:ea typeface="ＭＳ Ｐゴシック"/>
              </a:rPr>
              <a:t>?</a:t>
            </a:r>
          </a:p>
          <a:p>
            <a:pPr marL="0" indent="0">
              <a:buNone/>
            </a:pPr>
            <a:endParaRPr lang="en-US" sz="3200" i="1" dirty="0"/>
          </a:p>
          <a:p>
            <a:pPr marL="90170" indent="-90170"/>
            <a:r>
              <a:rPr lang="en-US" sz="3200" dirty="0">
                <a:ea typeface="ＭＳ Ｐゴシック"/>
              </a:rPr>
              <a:t>Why are I statements helpful?</a:t>
            </a:r>
          </a:p>
          <a:p>
            <a:pPr marL="90170" indent="-90170"/>
            <a:endParaRPr lang="en-US" dirty="0"/>
          </a:p>
        </p:txBody>
      </p:sp>
      <p:pic>
        <p:nvPicPr>
          <p:cNvPr id="5" name="Graphic 4" descr="Badge Question Mark with solid fill">
            <a:extLst>
              <a:ext uri="{FF2B5EF4-FFF2-40B4-BE49-F238E27FC236}">
                <a16:creationId xmlns:a16="http://schemas.microsoft.com/office/drawing/2014/main" id="{A1E7A302-3074-4608-AFB4-92AD0B90C5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894" y="118453"/>
            <a:ext cx="2249905" cy="2249905"/>
          </a:xfrm>
          <a:prstGeom prst="rect">
            <a:avLst/>
          </a:prstGeom>
        </p:spPr>
      </p:pic>
    </p:spTree>
    <p:extLst>
      <p:ext uri="{BB962C8B-B14F-4D97-AF65-F5344CB8AC3E}">
        <p14:creationId xmlns:p14="http://schemas.microsoft.com/office/powerpoint/2010/main" val="2733103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CCD5-A15F-4A33-A4C8-7802B027A14D}"/>
              </a:ext>
            </a:extLst>
          </p:cNvPr>
          <p:cNvSpPr>
            <a:spLocks noGrp="1"/>
          </p:cNvSpPr>
          <p:nvPr>
            <p:ph type="ctrTitle"/>
          </p:nvPr>
        </p:nvSpPr>
        <p:spPr>
          <a:xfrm>
            <a:off x="5769300" y="1262223"/>
            <a:ext cx="5386381" cy="2528577"/>
          </a:xfrm>
        </p:spPr>
        <p:txBody>
          <a:bodyPr anchor="b">
            <a:normAutofit/>
          </a:bodyPr>
          <a:lstStyle/>
          <a:p>
            <a:r>
              <a:rPr lang="en-US" sz="4600"/>
              <a:t>The next lesson is The Letter L. L is for listening with your whole body</a:t>
            </a:r>
          </a:p>
        </p:txBody>
      </p:sp>
      <p:pic>
        <p:nvPicPr>
          <p:cNvPr id="4" name="Picture 3" descr="Graphical user interface, application&#10;&#10;Description automatically generated">
            <a:extLst>
              <a:ext uri="{FF2B5EF4-FFF2-40B4-BE49-F238E27FC236}">
                <a16:creationId xmlns:a16="http://schemas.microsoft.com/office/drawing/2014/main" id="{F11413A3-8DBC-4954-907F-108B3C0EF3D0}"/>
              </a:ext>
            </a:extLst>
          </p:cNvPr>
          <p:cNvPicPr/>
          <p:nvPr/>
        </p:nvPicPr>
        <p:blipFill rotWithShape="1">
          <a:blip r:embed="rId2"/>
          <a:srcRect l="6149" t="37537" r="36184" b="21084"/>
          <a:stretch/>
        </p:blipFill>
        <p:spPr bwMode="auto">
          <a:xfrm>
            <a:off x="5769300" y="4058813"/>
            <a:ext cx="4793598" cy="16640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46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title"/>
          </p:nvPr>
        </p:nvSpPr>
        <p:spPr>
          <a:xfrm>
            <a:off x="4790663" y="532070"/>
            <a:ext cx="6827066" cy="5272427"/>
          </a:xfrm>
        </p:spPr>
        <p:txBody>
          <a:bodyPr>
            <a:normAutofit/>
          </a:bodyPr>
          <a:lstStyle/>
          <a:p>
            <a:r>
              <a:rPr lang="en-US" sz="4000" dirty="0">
                <a:solidFill>
                  <a:srgbClr val="002060"/>
                </a:solidFill>
                <a:ea typeface="ＭＳ Ｐゴシック"/>
              </a:rPr>
              <a:t>Activity 1: 'Clumps!'</a:t>
            </a:r>
            <a:br>
              <a:rPr lang="en-US" sz="4000" dirty="0">
                <a:solidFill>
                  <a:srgbClr val="002060"/>
                </a:solidFill>
                <a:ea typeface="ＭＳ Ｐゴシック"/>
              </a:rPr>
            </a:br>
            <a:br>
              <a:rPr lang="en-US" sz="4000" dirty="0">
                <a:solidFill>
                  <a:srgbClr val="002060"/>
                </a:solidFill>
                <a:ea typeface="ＭＳ Ｐゴシック"/>
              </a:rPr>
            </a:br>
            <a:r>
              <a:rPr lang="en-US" sz="3100" dirty="0">
                <a:solidFill>
                  <a:srgbClr val="40243C"/>
                </a:solidFill>
                <a:ea typeface="ＭＳ Ｐゴシック"/>
              </a:rPr>
              <a:t>Clear space  to move around</a:t>
            </a:r>
          </a:p>
          <a:p>
            <a:endParaRPr lang="en-US" sz="3100" dirty="0">
              <a:solidFill>
                <a:srgbClr val="40243C"/>
              </a:solidFill>
              <a:ea typeface="ＭＳ Ｐゴシック"/>
            </a:endParaRPr>
          </a:p>
          <a:p>
            <a:r>
              <a:rPr lang="en-GB" sz="3100" dirty="0">
                <a:solidFill>
                  <a:srgbClr val="40243C"/>
                </a:solidFill>
                <a:ea typeface="ＭＳ Ｐゴシック"/>
              </a:rPr>
              <a:t>You have 10 seconds to get into clumps of people who......</a:t>
            </a:r>
            <a:endParaRPr lang="en-US" sz="3100" dirty="0">
              <a:solidFill>
                <a:srgbClr val="40243C"/>
              </a:solidFill>
              <a:ea typeface="ＭＳ Ｐゴシック"/>
            </a:endParaRPr>
          </a:p>
          <a:p>
            <a:pPr algn="ctr"/>
            <a:r>
              <a:rPr lang="en-US" sz="8900" dirty="0">
                <a:solidFill>
                  <a:srgbClr val="002060"/>
                </a:solidFill>
                <a:latin typeface="HelveticaNeueLT Std"/>
                <a:ea typeface="ＭＳ Ｐゴシック"/>
              </a:rPr>
              <a:t> </a:t>
            </a:r>
            <a:br>
              <a:rPr lang="en-US" sz="12800" dirty="0">
                <a:latin typeface="HelveticaNeueLT Std" panose="020B0604020202020204" pitchFamily="34" charset="0"/>
                <a:ea typeface="ＭＳ Ｐゴシック"/>
              </a:rPr>
            </a:br>
            <a:r>
              <a:rPr lang="en-US" sz="8000" dirty="0">
                <a:solidFill>
                  <a:srgbClr val="002060"/>
                </a:solidFill>
                <a:latin typeface="HelveticaNeueLT Std"/>
                <a:ea typeface="ＭＳ Ｐゴシック"/>
              </a:rPr>
              <a:t> </a:t>
            </a:r>
            <a:endParaRPr lang="en-US" sz="8000">
              <a:solidFill>
                <a:srgbClr val="002060"/>
              </a:solidFill>
              <a:latin typeface="HelveticaNeueLT Std"/>
            </a:endParaRPr>
          </a:p>
        </p:txBody>
      </p:sp>
      <p:pic>
        <p:nvPicPr>
          <p:cNvPr id="1026" name="Picture 2">
            <a:extLst>
              <a:ext uri="{FF2B5EF4-FFF2-40B4-BE49-F238E27FC236}">
                <a16:creationId xmlns:a16="http://schemas.microsoft.com/office/drawing/2014/main" id="{1E7B4B0D-0FF8-4E97-AE9F-66F5D985F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42" y="2239266"/>
            <a:ext cx="3441077" cy="237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63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ctrTitle"/>
          </p:nvPr>
        </p:nvSpPr>
        <p:spPr>
          <a:xfrm>
            <a:off x="1417161" y="2756262"/>
            <a:ext cx="4192069" cy="2468626"/>
          </a:xfrm>
        </p:spPr>
        <p:txBody>
          <a:bodyPr>
            <a:noAutofit/>
          </a:bodyPr>
          <a:lstStyle/>
          <a:p>
            <a:r>
              <a:rPr lang="en-US" sz="4400" b="1" dirty="0">
                <a:solidFill>
                  <a:srgbClr val="002060"/>
                </a:solidFill>
                <a:latin typeface="HelveticaNeueLT Std Lt"/>
                <a:ea typeface="+mn-lt"/>
                <a:cs typeface="+mn-lt"/>
              </a:rPr>
              <a:t>Born in the same month as you</a:t>
            </a:r>
            <a:r>
              <a:rPr lang="en-US" sz="4000" b="1" dirty="0">
                <a:solidFill>
                  <a:srgbClr val="002060"/>
                </a:solidFill>
                <a:latin typeface="HelveticaNeueLT Std Lt"/>
                <a:ea typeface="+mn-lt"/>
                <a:cs typeface="+mn-lt"/>
              </a:rPr>
              <a:t> </a:t>
            </a:r>
            <a:br>
              <a:rPr lang="en-US" dirty="0">
                <a:ea typeface="+mn-lt"/>
                <a:cs typeface="+mn-lt"/>
              </a:rPr>
            </a:br>
            <a:r>
              <a:rPr lang="en-US" sz="2800" dirty="0">
                <a:solidFill>
                  <a:srgbClr val="002060"/>
                </a:solidFill>
                <a:latin typeface="HelveticaNeueLT Std"/>
                <a:ea typeface="ＭＳ Ｐゴシック"/>
              </a:rPr>
              <a:t> </a:t>
            </a:r>
            <a:endParaRPr lang="en-US" sz="2800" dirty="0">
              <a:solidFill>
                <a:srgbClr val="002060"/>
              </a:solidFill>
              <a:latin typeface="HelveticaNeueLT Std"/>
            </a:endParaRPr>
          </a:p>
        </p:txBody>
      </p:sp>
      <p:pic>
        <p:nvPicPr>
          <p:cNvPr id="3" name="Picture 3" descr="Candles spelling happy birthday">
            <a:extLst>
              <a:ext uri="{FF2B5EF4-FFF2-40B4-BE49-F238E27FC236}">
                <a16:creationId xmlns:a16="http://schemas.microsoft.com/office/drawing/2014/main" id="{59EEDB3A-9386-4281-8F2F-929AECCAA0F1}"/>
              </a:ext>
            </a:extLst>
          </p:cNvPr>
          <p:cNvPicPr>
            <a:picLocks noChangeAspect="1"/>
          </p:cNvPicPr>
          <p:nvPr/>
        </p:nvPicPr>
        <p:blipFill>
          <a:blip r:embed="rId2"/>
          <a:stretch>
            <a:fillRect/>
          </a:stretch>
        </p:blipFill>
        <p:spPr>
          <a:xfrm>
            <a:off x="7312325" y="1522785"/>
            <a:ext cx="4094670" cy="2734126"/>
          </a:xfrm>
          <a:prstGeom prst="rect">
            <a:avLst/>
          </a:prstGeom>
        </p:spPr>
      </p:pic>
    </p:spTree>
    <p:extLst>
      <p:ext uri="{BB962C8B-B14F-4D97-AF65-F5344CB8AC3E}">
        <p14:creationId xmlns:p14="http://schemas.microsoft.com/office/powerpoint/2010/main" val="872735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ctrTitle"/>
          </p:nvPr>
        </p:nvSpPr>
        <p:spPr>
          <a:xfrm>
            <a:off x="1417161" y="2756262"/>
            <a:ext cx="4192069" cy="2468626"/>
          </a:xfrm>
        </p:spPr>
        <p:txBody>
          <a:bodyPr>
            <a:noAutofit/>
          </a:bodyPr>
          <a:lstStyle/>
          <a:p>
            <a:r>
              <a:rPr lang="en-US" sz="4400" b="1" dirty="0">
                <a:solidFill>
                  <a:srgbClr val="002060"/>
                </a:solidFill>
                <a:latin typeface="HelveticaNeueLT Std Lt"/>
                <a:ea typeface="+mn-lt"/>
                <a:cs typeface="+mn-lt"/>
              </a:rPr>
              <a:t>Same shoe size as you</a:t>
            </a:r>
            <a:r>
              <a:rPr lang="en-US" b="1" dirty="0">
                <a:solidFill>
                  <a:srgbClr val="002060"/>
                </a:solidFill>
                <a:latin typeface="HelveticaNeueLT Std Lt"/>
                <a:ea typeface="+mn-lt"/>
                <a:cs typeface="+mn-lt"/>
              </a:rPr>
              <a:t> </a:t>
            </a:r>
            <a:br>
              <a:rPr lang="en-US" dirty="0">
                <a:ea typeface="+mn-lt"/>
                <a:cs typeface="+mn-lt"/>
              </a:rPr>
            </a:br>
            <a:r>
              <a:rPr lang="en-US" sz="2800" dirty="0">
                <a:solidFill>
                  <a:srgbClr val="002060"/>
                </a:solidFill>
                <a:latin typeface="HelveticaNeueLT Std"/>
                <a:ea typeface="ＭＳ Ｐゴシック"/>
              </a:rPr>
              <a:t> </a:t>
            </a:r>
            <a:endParaRPr lang="en-US" sz="2800" dirty="0">
              <a:solidFill>
                <a:srgbClr val="002060"/>
              </a:solidFill>
              <a:latin typeface="HelveticaNeueLT Std"/>
            </a:endParaRPr>
          </a:p>
        </p:txBody>
      </p:sp>
      <p:pic>
        <p:nvPicPr>
          <p:cNvPr id="3" name="Picture 3" descr="Person tying shoes">
            <a:extLst>
              <a:ext uri="{FF2B5EF4-FFF2-40B4-BE49-F238E27FC236}">
                <a16:creationId xmlns:a16="http://schemas.microsoft.com/office/drawing/2014/main" id="{588FD826-8D29-4DF1-AA7C-7D2B7535BAA5}"/>
              </a:ext>
            </a:extLst>
          </p:cNvPr>
          <p:cNvPicPr>
            <a:picLocks noChangeAspect="1"/>
          </p:cNvPicPr>
          <p:nvPr/>
        </p:nvPicPr>
        <p:blipFill>
          <a:blip r:embed="rId2"/>
          <a:stretch>
            <a:fillRect/>
          </a:stretch>
        </p:blipFill>
        <p:spPr>
          <a:xfrm>
            <a:off x="7269192" y="1416940"/>
            <a:ext cx="3994030" cy="2586383"/>
          </a:xfrm>
          <a:prstGeom prst="rect">
            <a:avLst/>
          </a:prstGeom>
        </p:spPr>
      </p:pic>
    </p:spTree>
    <p:extLst>
      <p:ext uri="{BB962C8B-B14F-4D97-AF65-F5344CB8AC3E}">
        <p14:creationId xmlns:p14="http://schemas.microsoft.com/office/powerpoint/2010/main" val="427309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ctrTitle"/>
          </p:nvPr>
        </p:nvSpPr>
        <p:spPr>
          <a:xfrm>
            <a:off x="1417161" y="2756262"/>
            <a:ext cx="4192069" cy="2468626"/>
          </a:xfrm>
        </p:spPr>
        <p:txBody>
          <a:bodyPr>
            <a:noAutofit/>
          </a:bodyPr>
          <a:lstStyle/>
          <a:p>
            <a:r>
              <a:rPr lang="en-US" sz="4400" b="1" dirty="0">
                <a:solidFill>
                  <a:srgbClr val="002060"/>
                </a:solidFill>
                <a:latin typeface="HelveticaNeueLT Std Lt"/>
                <a:ea typeface="+mn-lt"/>
                <a:cs typeface="+mn-lt"/>
              </a:rPr>
              <a:t>Has the same </a:t>
            </a:r>
            <a:r>
              <a:rPr lang="en-US" sz="4400" b="1" dirty="0" err="1">
                <a:solidFill>
                  <a:srgbClr val="002060"/>
                </a:solidFill>
                <a:latin typeface="HelveticaNeueLT Std Lt"/>
                <a:ea typeface="+mn-lt"/>
                <a:cs typeface="+mn-lt"/>
              </a:rPr>
              <a:t>favourite</a:t>
            </a:r>
            <a:r>
              <a:rPr lang="en-US" sz="4400" b="1" dirty="0">
                <a:solidFill>
                  <a:srgbClr val="002060"/>
                </a:solidFill>
                <a:latin typeface="HelveticaNeueLT Std Lt"/>
                <a:ea typeface="+mn-lt"/>
                <a:cs typeface="+mn-lt"/>
              </a:rPr>
              <a:t> </a:t>
            </a:r>
            <a:r>
              <a:rPr lang="en-US" sz="4400" b="1" dirty="0" err="1">
                <a:solidFill>
                  <a:srgbClr val="002060"/>
                </a:solidFill>
                <a:latin typeface="HelveticaNeueLT Std Lt"/>
                <a:ea typeface="+mn-lt"/>
                <a:cs typeface="+mn-lt"/>
              </a:rPr>
              <a:t>colour</a:t>
            </a:r>
            <a:r>
              <a:rPr lang="en-US" sz="4400" b="1" dirty="0">
                <a:solidFill>
                  <a:srgbClr val="002060"/>
                </a:solidFill>
                <a:latin typeface="HelveticaNeueLT Std Lt"/>
                <a:ea typeface="+mn-lt"/>
                <a:cs typeface="+mn-lt"/>
              </a:rPr>
              <a:t> as you</a:t>
            </a:r>
            <a:br>
              <a:rPr lang="en-US" dirty="0">
                <a:ea typeface="+mn-lt"/>
                <a:cs typeface="+mn-lt"/>
              </a:rPr>
            </a:br>
            <a:r>
              <a:rPr lang="en-US" sz="2800" dirty="0">
                <a:solidFill>
                  <a:srgbClr val="002060"/>
                </a:solidFill>
                <a:latin typeface="HelveticaNeueLT Std"/>
                <a:ea typeface="ＭＳ Ｐゴシック"/>
              </a:rPr>
              <a:t> </a:t>
            </a:r>
            <a:endParaRPr lang="en-US" sz="2800" dirty="0">
              <a:solidFill>
                <a:srgbClr val="002060"/>
              </a:solidFill>
              <a:latin typeface="HelveticaNeueLT Std"/>
            </a:endParaRPr>
          </a:p>
        </p:txBody>
      </p:sp>
      <p:pic>
        <p:nvPicPr>
          <p:cNvPr id="4" name="Picture 4" descr="Colorful pastel sticks">
            <a:extLst>
              <a:ext uri="{FF2B5EF4-FFF2-40B4-BE49-F238E27FC236}">
                <a16:creationId xmlns:a16="http://schemas.microsoft.com/office/drawing/2014/main" id="{A96B0C71-AC35-4377-95E6-A5374ED89A54}"/>
              </a:ext>
            </a:extLst>
          </p:cNvPr>
          <p:cNvPicPr>
            <a:picLocks noChangeAspect="1"/>
          </p:cNvPicPr>
          <p:nvPr/>
        </p:nvPicPr>
        <p:blipFill>
          <a:blip r:embed="rId2"/>
          <a:stretch>
            <a:fillRect/>
          </a:stretch>
        </p:blipFill>
        <p:spPr>
          <a:xfrm>
            <a:off x="7154174" y="1595168"/>
            <a:ext cx="3922143" cy="2948796"/>
          </a:xfrm>
          <a:prstGeom prst="rect">
            <a:avLst/>
          </a:prstGeom>
        </p:spPr>
      </p:pic>
    </p:spTree>
    <p:extLst>
      <p:ext uri="{BB962C8B-B14F-4D97-AF65-F5344CB8AC3E}">
        <p14:creationId xmlns:p14="http://schemas.microsoft.com/office/powerpoint/2010/main" val="250599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0B8-5034-4402-9A20-E6213DDC2223}"/>
              </a:ext>
            </a:extLst>
          </p:cNvPr>
          <p:cNvSpPr>
            <a:spLocks noGrp="1"/>
          </p:cNvSpPr>
          <p:nvPr>
            <p:ph type="ctrTitle"/>
          </p:nvPr>
        </p:nvSpPr>
        <p:spPr>
          <a:xfrm>
            <a:off x="1417161" y="2756262"/>
            <a:ext cx="4192069" cy="2468626"/>
          </a:xfrm>
        </p:spPr>
        <p:txBody>
          <a:bodyPr>
            <a:noAutofit/>
          </a:bodyPr>
          <a:lstStyle/>
          <a:p>
            <a:r>
              <a:rPr lang="en-US" sz="4800" b="1" dirty="0">
                <a:solidFill>
                  <a:srgbClr val="002060"/>
                </a:solidFill>
                <a:latin typeface="HelveticaNeueLT Std Lt"/>
                <a:ea typeface="+mn-lt"/>
                <a:cs typeface="+mn-lt"/>
              </a:rPr>
              <a:t>Has the same </a:t>
            </a:r>
            <a:r>
              <a:rPr lang="en-US" sz="4800" b="1" dirty="0" err="1">
                <a:solidFill>
                  <a:srgbClr val="002060"/>
                </a:solidFill>
                <a:latin typeface="HelveticaNeueLT Std Lt"/>
                <a:ea typeface="+mn-lt"/>
                <a:cs typeface="+mn-lt"/>
              </a:rPr>
              <a:t>favourite</a:t>
            </a:r>
            <a:r>
              <a:rPr lang="en-US" sz="4800" b="1" dirty="0">
                <a:solidFill>
                  <a:srgbClr val="002060"/>
                </a:solidFill>
                <a:latin typeface="HelveticaNeueLT Std Lt"/>
                <a:ea typeface="+mn-lt"/>
                <a:cs typeface="+mn-lt"/>
              </a:rPr>
              <a:t> </a:t>
            </a:r>
            <a:r>
              <a:rPr lang="en-US" sz="4800" b="1" dirty="0">
                <a:solidFill>
                  <a:srgbClr val="002060"/>
                </a:solidFill>
                <a:ea typeface="+mn-lt"/>
                <a:cs typeface="+mn-lt"/>
              </a:rPr>
              <a:t>subject as you </a:t>
            </a:r>
            <a:r>
              <a:rPr lang="en-US" sz="2800" dirty="0">
                <a:solidFill>
                  <a:srgbClr val="002060"/>
                </a:solidFill>
                <a:latin typeface="HelveticaNeueLT Std"/>
                <a:ea typeface="ＭＳ Ｐゴシック"/>
              </a:rPr>
              <a:t> </a:t>
            </a:r>
            <a:endParaRPr lang="en-US" sz="2800" dirty="0">
              <a:solidFill>
                <a:srgbClr val="002060"/>
              </a:solidFill>
              <a:latin typeface="HelveticaNeueLT Std"/>
            </a:endParaRPr>
          </a:p>
        </p:txBody>
      </p:sp>
      <p:pic>
        <p:nvPicPr>
          <p:cNvPr id="4" name="Picture 4" descr="Children using computer">
            <a:extLst>
              <a:ext uri="{FF2B5EF4-FFF2-40B4-BE49-F238E27FC236}">
                <a16:creationId xmlns:a16="http://schemas.microsoft.com/office/drawing/2014/main" id="{C5779CBA-9A24-41FB-8A7B-B6E63885D6E5}"/>
              </a:ext>
            </a:extLst>
          </p:cNvPr>
          <p:cNvPicPr>
            <a:picLocks noChangeAspect="1"/>
          </p:cNvPicPr>
          <p:nvPr/>
        </p:nvPicPr>
        <p:blipFill>
          <a:blip r:embed="rId2"/>
          <a:stretch>
            <a:fillRect/>
          </a:stretch>
        </p:blipFill>
        <p:spPr>
          <a:xfrm>
            <a:off x="7139796" y="1837615"/>
            <a:ext cx="4353463" cy="2909599"/>
          </a:xfrm>
          <a:prstGeom prst="rect">
            <a:avLst/>
          </a:prstGeom>
        </p:spPr>
      </p:pic>
    </p:spTree>
    <p:extLst>
      <p:ext uri="{BB962C8B-B14F-4D97-AF65-F5344CB8AC3E}">
        <p14:creationId xmlns:p14="http://schemas.microsoft.com/office/powerpoint/2010/main" val="1947310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43BC-88F3-406A-B13D-10D66EBE5748}"/>
              </a:ext>
            </a:extLst>
          </p:cNvPr>
          <p:cNvSpPr>
            <a:spLocks noGrp="1"/>
          </p:cNvSpPr>
          <p:nvPr>
            <p:ph type="ctrTitle"/>
          </p:nvPr>
        </p:nvSpPr>
        <p:spPr/>
        <p:txBody>
          <a:bodyPr>
            <a:normAutofit fontScale="90000"/>
          </a:bodyPr>
          <a:lstStyle/>
          <a:p>
            <a:r>
              <a:rPr lang="en-GB" sz="4400" b="1" dirty="0">
                <a:solidFill>
                  <a:srgbClr val="002060"/>
                </a:solidFill>
                <a:ea typeface="ＭＳ Ｐゴシック"/>
              </a:rPr>
              <a:t>Has the same amount of brothers and sisters </a:t>
            </a:r>
            <a:endParaRPr lang="en-GB" sz="4400" b="1">
              <a:solidFill>
                <a:srgbClr val="002060"/>
              </a:solidFill>
            </a:endParaRPr>
          </a:p>
        </p:txBody>
      </p:sp>
      <p:pic>
        <p:nvPicPr>
          <p:cNvPr id="3" name="Picture 3" descr="A nursery group of Emperor penguin chicks huddled together">
            <a:extLst>
              <a:ext uri="{FF2B5EF4-FFF2-40B4-BE49-F238E27FC236}">
                <a16:creationId xmlns:a16="http://schemas.microsoft.com/office/drawing/2014/main" id="{8AB0F80E-A7D8-4FE7-B490-3FEA00A7F21B}"/>
              </a:ext>
            </a:extLst>
          </p:cNvPr>
          <p:cNvPicPr>
            <a:picLocks noChangeAspect="1"/>
          </p:cNvPicPr>
          <p:nvPr/>
        </p:nvPicPr>
        <p:blipFill>
          <a:blip r:embed="rId2"/>
          <a:stretch>
            <a:fillRect/>
          </a:stretch>
        </p:blipFill>
        <p:spPr>
          <a:xfrm>
            <a:off x="7297947" y="1768540"/>
            <a:ext cx="4008406" cy="2673938"/>
          </a:xfrm>
          <a:prstGeom prst="rect">
            <a:avLst/>
          </a:prstGeom>
        </p:spPr>
      </p:pic>
    </p:spTree>
    <p:extLst>
      <p:ext uri="{BB962C8B-B14F-4D97-AF65-F5344CB8AC3E}">
        <p14:creationId xmlns:p14="http://schemas.microsoft.com/office/powerpoint/2010/main" val="4135527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43BC-88F3-406A-B13D-10D66EBE5748}"/>
              </a:ext>
            </a:extLst>
          </p:cNvPr>
          <p:cNvSpPr>
            <a:spLocks noGrp="1"/>
          </p:cNvSpPr>
          <p:nvPr>
            <p:ph type="ctrTitle"/>
          </p:nvPr>
        </p:nvSpPr>
        <p:spPr/>
        <p:txBody>
          <a:bodyPr>
            <a:normAutofit fontScale="90000"/>
          </a:bodyPr>
          <a:lstStyle/>
          <a:p>
            <a:r>
              <a:rPr lang="en-GB" sz="4800" b="1" dirty="0">
                <a:solidFill>
                  <a:srgbClr val="002060"/>
                </a:solidFill>
                <a:ea typeface="ＭＳ Ｐゴシック"/>
              </a:rPr>
              <a:t>Does the same activity as you outside of school</a:t>
            </a:r>
            <a:r>
              <a:rPr lang="en-GB" dirty="0">
                <a:solidFill>
                  <a:srgbClr val="002060"/>
                </a:solidFill>
                <a:ea typeface="ＭＳ Ｐゴシック"/>
              </a:rPr>
              <a:t> </a:t>
            </a:r>
            <a:endParaRPr lang="en-GB" dirty="0">
              <a:solidFill>
                <a:srgbClr val="002060"/>
              </a:solidFill>
            </a:endParaRPr>
          </a:p>
        </p:txBody>
      </p:sp>
      <p:pic>
        <p:nvPicPr>
          <p:cNvPr id="3" name="Picture 3" descr="Coach's whistle">
            <a:extLst>
              <a:ext uri="{FF2B5EF4-FFF2-40B4-BE49-F238E27FC236}">
                <a16:creationId xmlns:a16="http://schemas.microsoft.com/office/drawing/2014/main" id="{FD87AE20-B062-4FC5-9EA6-0CF89B3C0F94}"/>
              </a:ext>
            </a:extLst>
          </p:cNvPr>
          <p:cNvPicPr>
            <a:picLocks noChangeAspect="1"/>
          </p:cNvPicPr>
          <p:nvPr/>
        </p:nvPicPr>
        <p:blipFill>
          <a:blip r:embed="rId2"/>
          <a:stretch>
            <a:fillRect/>
          </a:stretch>
        </p:blipFill>
        <p:spPr>
          <a:xfrm>
            <a:off x="7067909" y="1968483"/>
            <a:ext cx="3994029" cy="2662239"/>
          </a:xfrm>
          <a:prstGeom prst="rect">
            <a:avLst/>
          </a:prstGeom>
        </p:spPr>
      </p:pic>
    </p:spTree>
    <p:extLst>
      <p:ext uri="{BB962C8B-B14F-4D97-AF65-F5344CB8AC3E}">
        <p14:creationId xmlns:p14="http://schemas.microsoft.com/office/powerpoint/2010/main" val="570787121"/>
      </p:ext>
    </p:extLst>
  </p:cSld>
  <p:clrMapOvr>
    <a:masterClrMapping/>
  </p:clrMapOvr>
</p:sld>
</file>

<file path=ppt/theme/theme1.xml><?xml version="1.0" encoding="utf-8"?>
<a:theme xmlns:a="http://schemas.openxmlformats.org/drawingml/2006/main" name="PP template_new">
  <a:themeElements>
    <a:clrScheme name="Custom 1">
      <a:dk1>
        <a:srgbClr val="50555B"/>
      </a:dk1>
      <a:lt1>
        <a:sysClr val="window" lastClr="FFFFFF"/>
      </a:lt1>
      <a:dk2>
        <a:srgbClr val="7A7D81"/>
      </a:dk2>
      <a:lt2>
        <a:srgbClr val="189FB5"/>
      </a:lt2>
      <a:accent1>
        <a:srgbClr val="F39200"/>
      </a:accent1>
      <a:accent2>
        <a:srgbClr val="A1A833"/>
      </a:accent2>
      <a:accent3>
        <a:srgbClr val="B43B40"/>
      </a:accent3>
      <a:accent4>
        <a:srgbClr val="8D3067"/>
      </a:accent4>
      <a:accent5>
        <a:srgbClr val="F1C930"/>
      </a:accent5>
      <a:accent6>
        <a:srgbClr val="40243C"/>
      </a:accent6>
      <a:hlink>
        <a:srgbClr val="189FB5"/>
      </a:hlink>
      <a:folHlink>
        <a:srgbClr val="8C8C8C"/>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 template" id="{FF383F0F-864E-407C-B6DA-3D65E09D3E22}" vid="{EC04C27D-2EF7-4D86-813B-628CAAD68E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0" ma:contentTypeDescription="Create a new document." ma:contentTypeScope="" ma:versionID="9c6880e7d7d01cbf1cd916976ccd895c">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f5e568c01d6d58c796627e9f196bffb3"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ip_UnifiedCompliancePolicyUIAction xmlns="http://schemas.microsoft.com/sharepoint/v3" xsi:nil="true"/>
    <_ip_UnifiedCompliancePolicyProperties xmlns="http://schemas.microsoft.com/sharepoint/v3" xsi:nil="true"/>
    <SharedWithUsers xmlns="210d88b8-1c87-439f-848d-ad442d2f6fd5">
      <UserInfo>
        <DisplayName>Katy Dent</DisplayName>
        <AccountId>6191</AccountId>
        <AccountType/>
      </UserInfo>
    </SharedWithUsers>
  </documentManagement>
</p:properties>
</file>

<file path=customXml/itemProps1.xml><?xml version="1.0" encoding="utf-8"?>
<ds:datastoreItem xmlns:ds="http://schemas.openxmlformats.org/officeDocument/2006/customXml" ds:itemID="{5DA2F888-6741-4279-98E2-AE88BB93D2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0d88b8-1c87-439f-848d-ad442d2f6fd5"/>
    <ds:schemaRef ds:uri="http://schemas.microsoft.com/sharepoint/v4"/>
    <ds:schemaRef ds:uri="06e9f01b-b787-4c96-9b07-64e211980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F9EE2C-7BE6-4D4F-ADB9-E1376474BC1A}">
  <ds:schemaRefs>
    <ds:schemaRef ds:uri="http://schemas.microsoft.com/sharepoint/v3/contenttype/forms"/>
  </ds:schemaRefs>
</ds:datastoreItem>
</file>

<file path=customXml/itemProps3.xml><?xml version="1.0" encoding="utf-8"?>
<ds:datastoreItem xmlns:ds="http://schemas.openxmlformats.org/officeDocument/2006/customXml" ds:itemID="{6D13841F-6585-4AEB-BFC2-0AAADA044A1E}">
  <ds:schemaRefs>
    <ds:schemaRef ds:uri="http://schemas.microsoft.com/office/2006/metadata/properties"/>
    <ds:schemaRef ds:uri="http://schemas.microsoft.com/office/infopath/2007/PartnerControls"/>
    <ds:schemaRef ds:uri="http://schemas.microsoft.com/sharepoint/v4"/>
    <ds:schemaRef ds:uri="http://schemas.microsoft.com/sharepoint/v3"/>
    <ds:schemaRef ds:uri="210d88b8-1c87-439f-848d-ad442d2f6fd5"/>
  </ds:schemaRefs>
</ds:datastoreItem>
</file>

<file path=docProps/app.xml><?xml version="1.0" encoding="utf-8"?>
<Properties xmlns="http://schemas.openxmlformats.org/officeDocument/2006/extended-properties" xmlns:vt="http://schemas.openxmlformats.org/officeDocument/2006/docPropsVTypes">
  <TotalTime>69</TotalTime>
  <Words>893</Words>
  <Application>Microsoft Office PowerPoint</Application>
  <PresentationFormat>Widescreen</PresentationFormat>
  <Paragraphs>70</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Desyrel</vt:lpstr>
      <vt:lpstr>Gill Sans MT</vt:lpstr>
      <vt:lpstr>Helvetica</vt:lpstr>
      <vt:lpstr>HelveticaNeueLT Std</vt:lpstr>
      <vt:lpstr>HelveticaNeueLT Std Lt</vt:lpstr>
      <vt:lpstr>Times</vt:lpstr>
      <vt:lpstr>Times New Roman</vt:lpstr>
      <vt:lpstr>PP template_new</vt:lpstr>
      <vt:lpstr> I is for I speak for myself   </vt:lpstr>
      <vt:lpstr>Our Class Agreement </vt:lpstr>
      <vt:lpstr>Activity 1: 'Clumps!'  Clear space  to move around  You have 10 seconds to get into clumps of people who......    </vt:lpstr>
      <vt:lpstr>Born in the same month as you   </vt:lpstr>
      <vt:lpstr>Same shoe size as you   </vt:lpstr>
      <vt:lpstr>Has the same favourite colour as you  </vt:lpstr>
      <vt:lpstr>Has the same favourite subject as you  </vt:lpstr>
      <vt:lpstr>Has the same amount of brothers and sisters </vt:lpstr>
      <vt:lpstr>Does the same activity as you outside of school </vt:lpstr>
      <vt:lpstr>  Reflections questions   Did you stay in the same groups or move around?​ ​ Are any of you exactly the same in every way?​ ​ Can you belong to some groups with some people and other groups with others?​ ​ Does having something in common with someone mean you don’t have any differences?​   </vt:lpstr>
      <vt:lpstr>What is a 'generalisation'?</vt:lpstr>
      <vt:lpstr>A generalisation is when we say something which is not necessarily true in all cases, or for all people. </vt:lpstr>
      <vt:lpstr>all the students in this class love maths​  only girls like the colour green​  young people play computer games all day and never go outside​  people always share the same faith or belief as their family​  parks are unsafe </vt:lpstr>
      <vt:lpstr>How do we feel about these statements? ​  Are they always true, are they true for everyone?​  Do we ever say things like this about the groups we belong to?​  Can you think about some other generalisations relevant to this  school?</vt:lpstr>
      <vt:lpstr>How does it feel when someone makes a generalisation about us?​  What happens when we make generalisations about our own or other communities?</vt:lpstr>
      <vt:lpstr>What is a Stereotype? (Years 5/6) </vt:lpstr>
      <vt:lpstr>What is a stereotype?​  An oversimplified description of something. A partly or wholly untrue belief commonly held about a type of person or group of people.​ ​ ​ What does the word ‘nuance’ mean?​  When a description doesn't over-simplify, when it shows how complex the subject matter is. </vt:lpstr>
      <vt:lpstr>Activity 2:   What do generalisations sound like?   </vt:lpstr>
      <vt:lpstr>Activity scripts</vt:lpstr>
      <vt:lpstr>Script 1</vt:lpstr>
      <vt:lpstr>Script 1</vt:lpstr>
      <vt:lpstr>Script 2</vt:lpstr>
      <vt:lpstr>Script 2</vt:lpstr>
      <vt:lpstr>  Discuss</vt:lpstr>
      <vt:lpstr>The next lesson is The Letter L. L is for listening with your whole body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Siobhan</dc:creator>
  <cp:lastModifiedBy>Katy</cp:lastModifiedBy>
  <cp:revision>221</cp:revision>
  <dcterms:modified xsi:type="dcterms:W3CDTF">2021-09-22T15:46:19Z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AuthorIds_UIVersion_28160">
    <vt:lpwstr>3282</vt:lpwstr>
  </property>
</Properties>
</file>