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4"/>
  </p:sldMasterIdLst>
  <p:notesMasterIdLst>
    <p:notesMasterId r:id="rId17"/>
  </p:notesMasterIdLst>
  <p:handoutMasterIdLst>
    <p:handoutMasterId r:id="rId18"/>
  </p:handoutMasterIdLst>
  <p:sldIdLst>
    <p:sldId id="273" r:id="rId5"/>
    <p:sldId id="533" r:id="rId6"/>
    <p:sldId id="435" r:id="rId7"/>
    <p:sldId id="557" r:id="rId8"/>
    <p:sldId id="558" r:id="rId9"/>
    <p:sldId id="560" r:id="rId10"/>
    <p:sldId id="559" r:id="rId11"/>
    <p:sldId id="561" r:id="rId12"/>
    <p:sldId id="562" r:id="rId13"/>
    <p:sldId id="563" r:id="rId14"/>
    <p:sldId id="524" r:id="rId15"/>
    <p:sldId id="555" r:id="rId16"/>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Gill Sans MT" panose="020B0502020104020203"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B8B4623A-BCB5-4046-A248-EEE18D99ABEE}">
          <p14:sldIdLst>
            <p14:sldId id="273"/>
            <p14:sldId id="533"/>
            <p14:sldId id="435"/>
            <p14:sldId id="557"/>
            <p14:sldId id="558"/>
            <p14:sldId id="560"/>
            <p14:sldId id="559"/>
            <p14:sldId id="561"/>
            <p14:sldId id="562"/>
            <p14:sldId id="563"/>
            <p14:sldId id="524"/>
            <p14:sldId id="555"/>
          </p14:sldIdLst>
        </p14:section>
        <p14:section name="Untitled Section" id="{755662B7-6E1F-45C2-A3FA-3F63A525BCC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43C"/>
    <a:srgbClr val="F39200"/>
    <a:srgbClr val="A1A833"/>
    <a:srgbClr val="000000"/>
    <a:srgbClr val="B43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9" autoAdjust="0"/>
    <p:restoredTop sz="84961" autoAdjust="0"/>
  </p:normalViewPr>
  <p:slideViewPr>
    <p:cSldViewPr snapToGrid="0">
      <p:cViewPr varScale="1">
        <p:scale>
          <a:sx n="40" d="100"/>
          <a:sy n="40" d="100"/>
        </p:scale>
        <p:origin x="48" y="5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8825C-C352-4204-9BB0-36D7BDB96763}"/>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9877220-8A7F-4F5F-B3D1-62275192244A}"/>
              </a:ext>
            </a:extLst>
          </p:cNvPr>
          <p:cNvSpPr>
            <a:spLocks noGrp="1"/>
          </p:cNvSpPr>
          <p:nvPr>
            <p:ph type="dt" sz="quarter"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D79A156-5CF9-4612-AEFB-8E3D6A368976}" type="datetimeFigureOut">
              <a:rPr lang="en-GB" altLang="en-US"/>
              <a:pPr/>
              <a:t>22/09/2021</a:t>
            </a:fld>
            <a:endParaRPr lang="en-GB" altLang="en-US"/>
          </a:p>
        </p:txBody>
      </p:sp>
      <p:sp>
        <p:nvSpPr>
          <p:cNvPr id="4" name="Footer Placeholder 3">
            <a:extLst>
              <a:ext uri="{FF2B5EF4-FFF2-40B4-BE49-F238E27FC236}">
                <a16:creationId xmlns:a16="http://schemas.microsoft.com/office/drawing/2014/main" id="{CD96DAFA-489D-4EC0-AF9B-776F12EBDD4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7790B8EA-F223-4832-B9F1-4639C83CA58B}"/>
              </a:ext>
            </a:extLst>
          </p:cNvPr>
          <p:cNvSpPr>
            <a:spLocks noGrp="1"/>
          </p:cNvSpPr>
          <p:nvPr>
            <p:ph type="sldNum" sz="quarter" idx="3"/>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8EE7242-85B7-48D0-BF10-08732D0E0A9B}" type="slidenum">
              <a:rPr lang="en-GB" altLang="en-US"/>
              <a:pPr/>
              <a:t>‹#›</a:t>
            </a:fld>
            <a:endParaRPr lang="en-GB" altLang="en-US"/>
          </a:p>
        </p:txBody>
      </p:sp>
    </p:spTree>
    <p:extLst>
      <p:ext uri="{BB962C8B-B14F-4D97-AF65-F5344CB8AC3E}">
        <p14:creationId xmlns:p14="http://schemas.microsoft.com/office/powerpoint/2010/main" val="271125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34E09-7FE8-40AE-853A-9D251A9F9379}"/>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33291317-3D60-4510-89B5-B188392653D3}"/>
              </a:ext>
            </a:extLst>
          </p:cNvPr>
          <p:cNvSpPr>
            <a:spLocks noGrp="1"/>
          </p:cNvSpPr>
          <p:nvPr>
            <p:ph type="dt" idx="1"/>
          </p:nvPr>
        </p:nvSpPr>
        <p:spPr>
          <a:xfrm>
            <a:off x="5179484" y="1"/>
            <a:ext cx="3962400" cy="34409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99AEA9-5C52-41ED-8747-C311757253A5}" type="datetimeFigureOut">
              <a:rPr lang="en-GB" altLang="en-US"/>
              <a:pPr/>
              <a:t>22/09/2021</a:t>
            </a:fld>
            <a:endParaRPr lang="en-GB" altLang="en-US"/>
          </a:p>
        </p:txBody>
      </p:sp>
      <p:sp>
        <p:nvSpPr>
          <p:cNvPr id="4" name="Slide Image Placeholder 3">
            <a:extLst>
              <a:ext uri="{FF2B5EF4-FFF2-40B4-BE49-F238E27FC236}">
                <a16:creationId xmlns:a16="http://schemas.microsoft.com/office/drawing/2014/main" id="{499C9E31-D5AC-4E9C-8BAB-9E3AB4B5C2D9}"/>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C8DF263-D3FC-4EAF-8A2E-ED938B67431B}"/>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373224A-21EA-4733-AA02-95036FE0CA66}"/>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9B181EA0-6C11-45AE-B45C-F00766EA1E46}"/>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6ABE668-9B11-43B5-AA7F-51C41A7C4401}" type="slidenum">
              <a:rPr lang="en-GB" altLang="en-US"/>
              <a:pPr/>
              <a:t>‹#›</a:t>
            </a:fld>
            <a:endParaRPr lang="en-GB" altLang="en-US"/>
          </a:p>
        </p:txBody>
      </p:sp>
    </p:spTree>
    <p:extLst>
      <p:ext uri="{BB962C8B-B14F-4D97-AF65-F5344CB8AC3E}">
        <p14:creationId xmlns:p14="http://schemas.microsoft.com/office/powerpoint/2010/main" val="1394602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692343A-273C-42BA-B9BA-0EFD3B973CB9}"/>
              </a:ext>
            </a:extLst>
          </p:cNvPr>
          <p:cNvCxnSpPr/>
          <p:nvPr/>
        </p:nvCxnSpPr>
        <p:spPr>
          <a:xfrm>
            <a:off x="1208088" y="4343400"/>
            <a:ext cx="9875837" cy="0"/>
          </a:xfrm>
          <a:prstGeom prst="line">
            <a:avLst/>
          </a:prstGeom>
          <a:ln w="6350">
            <a:solidFill>
              <a:srgbClr val="189FB5"/>
            </a:solidFill>
          </a:ln>
        </p:spPr>
        <p:style>
          <a:lnRef idx="1">
            <a:schemeClr val="accent1"/>
          </a:lnRef>
          <a:fillRef idx="0">
            <a:schemeClr val="accent1"/>
          </a:fillRef>
          <a:effectRef idx="0">
            <a:schemeClr val="accent1"/>
          </a:effectRef>
          <a:fontRef idx="minor">
            <a:schemeClr val="tx1"/>
          </a:fontRef>
        </p:style>
      </p:cxnSp>
      <p:pic>
        <p:nvPicPr>
          <p:cNvPr id="5" name="Picture 13" descr="F&amp;BF_Sec logo_Set 2.1.png">
            <a:extLst>
              <a:ext uri="{FF2B5EF4-FFF2-40B4-BE49-F238E27FC236}">
                <a16:creationId xmlns:a16="http://schemas.microsoft.com/office/drawing/2014/main" id="{136E7D14-3755-40A1-BA8E-2F6BFAEC98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chemeClr val="bg2"/>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50555B"/>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D70A99C3-8E65-4B9F-AEB5-9597E09E8D9F}"/>
              </a:ext>
            </a:extLst>
          </p:cNvPr>
          <p:cNvSpPr>
            <a:spLocks noGrp="1"/>
          </p:cNvSpPr>
          <p:nvPr>
            <p:ph type="dt" sz="half" idx="10"/>
          </p:nvPr>
        </p:nvSpPr>
        <p:spPr/>
        <p:txBody>
          <a:bodyPr/>
          <a:lstStyle>
            <a:lvl1pPr>
              <a:defRPr/>
            </a:lvl1pPr>
          </a:lstStyle>
          <a:p>
            <a:fld id="{7FDA2445-7A4C-437C-B887-21D57987D167}"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D0C156E7-0297-4E32-B0A5-7E65AA82E7E5}"/>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5C40EFE3-DF8A-41B3-9765-ED6DDA345F7E}"/>
              </a:ext>
            </a:extLst>
          </p:cNvPr>
          <p:cNvSpPr>
            <a:spLocks noGrp="1"/>
          </p:cNvSpPr>
          <p:nvPr>
            <p:ph type="sldNum" sz="quarter" idx="12"/>
          </p:nvPr>
        </p:nvSpPr>
        <p:spPr/>
        <p:txBody>
          <a:bodyPr/>
          <a:lstStyle>
            <a:lvl1pPr>
              <a:defRPr/>
            </a:lvl1pPr>
          </a:lstStyle>
          <a:p>
            <a:fld id="{6EE4C08E-58F6-4052-B735-89114155ECE9}" type="slidenum">
              <a:rPr lang="en-GB" altLang="en-US"/>
              <a:pPr/>
              <a:t>‹#›</a:t>
            </a:fld>
            <a:endParaRPr lang="en-GB" altLang="en-US"/>
          </a:p>
        </p:txBody>
      </p:sp>
    </p:spTree>
    <p:extLst>
      <p:ext uri="{BB962C8B-B14F-4D97-AF65-F5344CB8AC3E}">
        <p14:creationId xmlns:p14="http://schemas.microsoft.com/office/powerpoint/2010/main" val="81407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793983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2453330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51369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60650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0AFE2A-4F40-481B-B8A5-68CAF98B86CE}"/>
              </a:ext>
            </a:extLst>
          </p:cNvPr>
          <p:cNvSpPr/>
          <p:nvPr userDrawn="1"/>
        </p:nvSpPr>
        <p:spPr>
          <a:xfrm>
            <a:off x="0" y="0"/>
            <a:ext cx="12192000" cy="6858000"/>
          </a:xfrm>
          <a:prstGeom prst="rect">
            <a:avLst/>
          </a:prstGeom>
          <a:solidFill>
            <a:srgbClr val="B43B40"/>
          </a:solidFill>
          <a:ln/>
        </p:spPr>
        <p:style>
          <a:lnRef idx="2">
            <a:schemeClr val="accent6">
              <a:shade val="50000"/>
            </a:schemeClr>
          </a:lnRef>
          <a:fillRef idx="1">
            <a:schemeClr val="accent6"/>
          </a:fillRef>
          <a:effectRef idx="0">
            <a:schemeClr val="accent6"/>
          </a:effectRef>
          <a:fontRef idx="minor">
            <a:schemeClr val="lt1"/>
          </a:fontRef>
        </p:style>
      </p:sp>
      <p:pic>
        <p:nvPicPr>
          <p:cNvPr id="4" name="Picture 13" descr="Page background8.png">
            <a:extLst>
              <a:ext uri="{FF2B5EF4-FFF2-40B4-BE49-F238E27FC236}">
                <a16:creationId xmlns:a16="http://schemas.microsoft.com/office/drawing/2014/main" id="{17A758F5-CCB0-4E3A-A80E-D002A761B968}"/>
              </a:ext>
            </a:extLst>
          </p:cNvPr>
          <p:cNvPicPr>
            <a:picLocks noChangeAspect="1"/>
          </p:cNvPicPr>
          <p:nvPr userDrawn="1"/>
        </p:nvPicPr>
        <p:blipFill>
          <a:blip r:embed="rId2">
            <a:extLst>
              <a:ext uri="{28A0092B-C50C-407E-A947-70E740481C1C}">
                <a14:useLocalDpi xmlns:a14="http://schemas.microsoft.com/office/drawing/2010/main" val="0"/>
              </a:ext>
            </a:extLst>
          </a:blip>
          <a:srcRect t="5081" b="13396"/>
          <a:stretch>
            <a:fillRect/>
          </a:stretch>
        </p:blipFill>
        <p:spPr bwMode="auto">
          <a:xfrm>
            <a:off x="2" y="349250"/>
            <a:ext cx="12188825"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4" descr="F&amp;BF_Sec logo_Set 2.5.png">
            <a:extLst>
              <a:ext uri="{FF2B5EF4-FFF2-40B4-BE49-F238E27FC236}">
                <a16:creationId xmlns:a16="http://schemas.microsoft.com/office/drawing/2014/main" id="{1896800F-7B30-4D3A-985E-6B37324854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044423" y="2491301"/>
            <a:ext cx="3501244" cy="2392797"/>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6" name="Date Placeholder 3">
            <a:extLst>
              <a:ext uri="{FF2B5EF4-FFF2-40B4-BE49-F238E27FC236}">
                <a16:creationId xmlns:a16="http://schemas.microsoft.com/office/drawing/2014/main" id="{4ABA1887-401D-4934-9812-E58A9D2CDAC1}"/>
              </a:ext>
            </a:extLst>
          </p:cNvPr>
          <p:cNvSpPr>
            <a:spLocks noGrp="1"/>
          </p:cNvSpPr>
          <p:nvPr>
            <p:ph type="dt" sz="half" idx="10"/>
          </p:nvPr>
        </p:nvSpPr>
        <p:spPr/>
        <p:txBody>
          <a:bodyPr/>
          <a:lstStyle>
            <a:lvl1pPr>
              <a:defRPr>
                <a:solidFill>
                  <a:srgbClr val="E0E4A6"/>
                </a:solidFill>
              </a:defRPr>
            </a:lvl1pPr>
          </a:lstStyle>
          <a:p>
            <a:fld id="{A58BC424-3A3E-4857-8BC8-4DA97D5CBB42}" type="datetimeFigureOut">
              <a:rPr lang="en-GB" altLang="en-US"/>
              <a:pPr/>
              <a:t>22/09/2021</a:t>
            </a:fld>
            <a:endParaRPr lang="en-GB" altLang="en-US"/>
          </a:p>
        </p:txBody>
      </p:sp>
      <p:sp>
        <p:nvSpPr>
          <p:cNvPr id="7" name="Footer Placeholder 4">
            <a:extLst>
              <a:ext uri="{FF2B5EF4-FFF2-40B4-BE49-F238E27FC236}">
                <a16:creationId xmlns:a16="http://schemas.microsoft.com/office/drawing/2014/main" id="{18953EEB-F4B8-4F26-ADA0-C4D9896DFE0B}"/>
              </a:ext>
            </a:extLst>
          </p:cNvPr>
          <p:cNvSpPr>
            <a:spLocks noGrp="1"/>
          </p:cNvSpPr>
          <p:nvPr>
            <p:ph type="ftr" sz="quarter" idx="11"/>
          </p:nvPr>
        </p:nvSpPr>
        <p:spPr/>
        <p:txBody>
          <a:bodyPr/>
          <a:lstStyle>
            <a:lvl1pPr>
              <a:defRPr>
                <a:solidFill>
                  <a:schemeClr val="accent2">
                    <a:lumMod val="40000"/>
                    <a:lumOff val="60000"/>
                  </a:schemeClr>
                </a:solidFill>
              </a:defRPr>
            </a:lvl1pPr>
          </a:lstStyle>
          <a:p>
            <a:pPr>
              <a:defRPr/>
            </a:pPr>
            <a:endParaRPr lang="en-GB"/>
          </a:p>
        </p:txBody>
      </p:sp>
      <p:sp>
        <p:nvSpPr>
          <p:cNvPr id="8" name="Slide Number Placeholder 5">
            <a:extLst>
              <a:ext uri="{FF2B5EF4-FFF2-40B4-BE49-F238E27FC236}">
                <a16:creationId xmlns:a16="http://schemas.microsoft.com/office/drawing/2014/main" id="{2C5B67D4-249B-4FBA-A6FB-3101D0B255FB}"/>
              </a:ext>
            </a:extLst>
          </p:cNvPr>
          <p:cNvSpPr>
            <a:spLocks noGrp="1"/>
          </p:cNvSpPr>
          <p:nvPr>
            <p:ph type="sldNum" sz="quarter" idx="12"/>
          </p:nvPr>
        </p:nvSpPr>
        <p:spPr/>
        <p:txBody>
          <a:bodyPr/>
          <a:lstStyle>
            <a:lvl1pPr>
              <a:defRPr>
                <a:solidFill>
                  <a:srgbClr val="E0E4A6"/>
                </a:solidFill>
              </a:defRPr>
            </a:lvl1pPr>
          </a:lstStyle>
          <a:p>
            <a:fld id="{C3A8323F-3B7B-44B7-8C39-601958D5E0B4}" type="slidenum">
              <a:rPr lang="en-GB" altLang="en-US"/>
              <a:pPr/>
              <a:t>‹#›</a:t>
            </a:fld>
            <a:endParaRPr lang="en-GB" altLang="en-US"/>
          </a:p>
        </p:txBody>
      </p:sp>
    </p:spTree>
    <p:extLst>
      <p:ext uri="{BB962C8B-B14F-4D97-AF65-F5344CB8AC3E}">
        <p14:creationId xmlns:p14="http://schemas.microsoft.com/office/powerpoint/2010/main" val="375642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097280" y="286607"/>
            <a:ext cx="10058400" cy="1450757"/>
          </a:xfrm>
          <a:prstGeom prst="rect">
            <a:avLst/>
          </a:prstGeom>
        </p:spPr>
        <p:txBody>
          <a:bodyPr/>
          <a:lstStyle>
            <a:lvl1pPr>
              <a:defRPr>
                <a:solidFill>
                  <a:srgbClr val="50555B"/>
                </a:solidFill>
              </a:defRPr>
            </a:lvl1pPr>
          </a:lstStyle>
          <a:p>
            <a:r>
              <a:rPr lang="en-GB"/>
              <a:t>Click to edit Master title style</a:t>
            </a:r>
            <a:endParaRPr lang="en-US"/>
          </a:p>
        </p:txBody>
      </p:sp>
      <p:sp>
        <p:nvSpPr>
          <p:cNvPr id="11" name="Text Placeholder 2"/>
          <p:cNvSpPr>
            <a:spLocks noGrp="1"/>
          </p:cNvSpPr>
          <p:nvPr>
            <p:ph idx="1"/>
          </p:nvPr>
        </p:nvSpPr>
        <p:spPr>
          <a:xfrm>
            <a:off x="1097280" y="1845734"/>
            <a:ext cx="10058400" cy="4023360"/>
          </a:xfrm>
          <a:prstGeom prst="rect">
            <a:avLst/>
          </a:prstGeom>
        </p:spPr>
        <p:txBody>
          <a:bodyPr rtlCol="0">
            <a:normAutofit/>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BF4D04-A4A6-4B77-BCCD-3C7DB7D1FB84}"/>
              </a:ext>
            </a:extLst>
          </p:cNvPr>
          <p:cNvSpPr>
            <a:spLocks noGrp="1"/>
          </p:cNvSpPr>
          <p:nvPr>
            <p:ph type="dt" sz="half" idx="10"/>
          </p:nvPr>
        </p:nvSpPr>
        <p:spPr/>
        <p:txBody>
          <a:bodyPr/>
          <a:lstStyle>
            <a:lvl1pPr>
              <a:defRPr/>
            </a:lvl1pPr>
          </a:lstStyle>
          <a:p>
            <a:fld id="{36C41759-94D2-459D-9AA9-A23E0FFE0557}" type="datetimeFigureOut">
              <a:rPr lang="en-GB" altLang="en-US"/>
              <a:pPr/>
              <a:t>22/09/2021</a:t>
            </a:fld>
            <a:endParaRPr lang="en-GB" altLang="en-US"/>
          </a:p>
        </p:txBody>
      </p:sp>
      <p:sp>
        <p:nvSpPr>
          <p:cNvPr id="5" name="Footer Placeholder 4">
            <a:extLst>
              <a:ext uri="{FF2B5EF4-FFF2-40B4-BE49-F238E27FC236}">
                <a16:creationId xmlns:a16="http://schemas.microsoft.com/office/drawing/2014/main" id="{CB5D8A77-B5ED-4CCB-9712-337164EB8B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171415-DA8B-4DFC-AD93-95C615D729B8}"/>
              </a:ext>
            </a:extLst>
          </p:cNvPr>
          <p:cNvSpPr>
            <a:spLocks noGrp="1"/>
          </p:cNvSpPr>
          <p:nvPr>
            <p:ph type="sldNum" sz="quarter" idx="12"/>
          </p:nvPr>
        </p:nvSpPr>
        <p:spPr/>
        <p:txBody>
          <a:bodyPr/>
          <a:lstStyle>
            <a:lvl1pPr>
              <a:defRPr/>
            </a:lvl1pPr>
          </a:lstStyle>
          <a:p>
            <a:fld id="{328353DB-B72D-4381-B9EE-3ABD93C7D063}" type="slidenum">
              <a:rPr lang="en-GB" altLang="en-US"/>
              <a:pPr/>
              <a:t>‹#›</a:t>
            </a:fld>
            <a:endParaRPr lang="en-GB" altLang="en-US"/>
          </a:p>
        </p:txBody>
      </p:sp>
    </p:spTree>
    <p:extLst>
      <p:ext uri="{BB962C8B-B14F-4D97-AF65-F5344CB8AC3E}">
        <p14:creationId xmlns:p14="http://schemas.microsoft.com/office/powerpoint/2010/main" val="27410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920" y="1845735"/>
            <a:ext cx="4937760" cy="402336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2E6090B-4A54-470A-AE3A-C421FDC84FDD}"/>
              </a:ext>
            </a:extLst>
          </p:cNvPr>
          <p:cNvSpPr>
            <a:spLocks noGrp="1"/>
          </p:cNvSpPr>
          <p:nvPr>
            <p:ph type="dt" sz="half" idx="10"/>
          </p:nvPr>
        </p:nvSpPr>
        <p:spPr/>
        <p:txBody>
          <a:bodyPr/>
          <a:lstStyle>
            <a:lvl1pPr>
              <a:defRPr/>
            </a:lvl1pPr>
          </a:lstStyle>
          <a:p>
            <a:fld id="{490F1D93-4EC6-4362-A6E6-45BAD2AD9D19}"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C518FACF-2CB8-41F4-8B9B-CDEEB3E424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5525F19-D59F-4B1D-A785-A9DC6FDF2ECA}"/>
              </a:ext>
            </a:extLst>
          </p:cNvPr>
          <p:cNvSpPr>
            <a:spLocks noGrp="1"/>
          </p:cNvSpPr>
          <p:nvPr>
            <p:ph type="sldNum" sz="quarter" idx="12"/>
          </p:nvPr>
        </p:nvSpPr>
        <p:spPr/>
        <p:txBody>
          <a:bodyPr/>
          <a:lstStyle>
            <a:lvl1pPr>
              <a:defRPr/>
            </a:lvl1pPr>
          </a:lstStyle>
          <a:p>
            <a:fld id="{41AACD9C-240D-4324-B793-1B7E4504F4C3}" type="slidenum">
              <a:rPr lang="en-GB" altLang="en-US"/>
              <a:pPr/>
              <a:t>‹#›</a:t>
            </a:fld>
            <a:endParaRPr lang="en-GB" altLang="en-US"/>
          </a:p>
        </p:txBody>
      </p:sp>
    </p:spTree>
    <p:extLst>
      <p:ext uri="{BB962C8B-B14F-4D97-AF65-F5344CB8AC3E}">
        <p14:creationId xmlns:p14="http://schemas.microsoft.com/office/powerpoint/2010/main" val="2720082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lvl1pPr>
              <a:defRPr>
                <a:solidFill>
                  <a:srgbClr val="50555B"/>
                </a:solidFill>
              </a:defRPr>
            </a:lvl1pPr>
          </a:lstStyle>
          <a:p>
            <a:r>
              <a:rPr lang="en-GB"/>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70F937-2F83-4084-A8AF-A41431F9E58F}"/>
              </a:ext>
            </a:extLst>
          </p:cNvPr>
          <p:cNvSpPr>
            <a:spLocks noGrp="1"/>
          </p:cNvSpPr>
          <p:nvPr>
            <p:ph type="dt" sz="half" idx="10"/>
          </p:nvPr>
        </p:nvSpPr>
        <p:spPr/>
        <p:txBody>
          <a:bodyPr/>
          <a:lstStyle>
            <a:lvl1pPr>
              <a:defRPr/>
            </a:lvl1pPr>
          </a:lstStyle>
          <a:p>
            <a:fld id="{0830B233-273E-4E7C-9C35-D47562C79BE0}"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0C0919EB-0D53-4BA1-9A7C-ACBDA0A8658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485C566-E754-4D4E-B39D-96BCA1070FD7}"/>
              </a:ext>
            </a:extLst>
          </p:cNvPr>
          <p:cNvSpPr>
            <a:spLocks noGrp="1"/>
          </p:cNvSpPr>
          <p:nvPr>
            <p:ph type="sldNum" sz="quarter" idx="12"/>
          </p:nvPr>
        </p:nvSpPr>
        <p:spPr/>
        <p:txBody>
          <a:bodyPr/>
          <a:lstStyle>
            <a:lvl1pPr>
              <a:defRPr/>
            </a:lvl1pPr>
          </a:lstStyle>
          <a:p>
            <a:fld id="{4EF3B988-0DA7-41EB-A67C-CCB3F8E1AC34}" type="slidenum">
              <a:rPr lang="en-GB" altLang="en-US"/>
              <a:pPr/>
              <a:t>‹#›</a:t>
            </a:fld>
            <a:endParaRPr lang="en-GB" altLang="en-US"/>
          </a:p>
        </p:txBody>
      </p:sp>
    </p:spTree>
    <p:extLst>
      <p:ext uri="{BB962C8B-B14F-4D97-AF65-F5344CB8AC3E}">
        <p14:creationId xmlns:p14="http://schemas.microsoft.com/office/powerpoint/2010/main" val="815715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287341"/>
            <a:ext cx="10058400" cy="1449387"/>
          </a:xfrm>
        </p:spPr>
        <p:txBody>
          <a:bodyPr/>
          <a:lstStyle>
            <a:lvl1pPr>
              <a:defRPr>
                <a:solidFill>
                  <a:srgbClr val="50555B"/>
                </a:solidFill>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B7F993A0-AA5B-4377-B294-6066CAC68887}"/>
              </a:ext>
            </a:extLst>
          </p:cNvPr>
          <p:cNvSpPr>
            <a:spLocks noGrp="1"/>
          </p:cNvSpPr>
          <p:nvPr>
            <p:ph type="dt" sz="half" idx="10"/>
          </p:nvPr>
        </p:nvSpPr>
        <p:spPr/>
        <p:txBody>
          <a:bodyPr/>
          <a:lstStyle>
            <a:lvl1pPr>
              <a:defRPr/>
            </a:lvl1pPr>
          </a:lstStyle>
          <a:p>
            <a:fld id="{20F38B7A-FD64-42A8-9E6D-56EC9AED1BBD}" type="datetimeFigureOut">
              <a:rPr lang="en-GB" altLang="en-US"/>
              <a:pPr/>
              <a:t>22/09/2021</a:t>
            </a:fld>
            <a:endParaRPr lang="en-GB" altLang="en-US"/>
          </a:p>
        </p:txBody>
      </p:sp>
      <p:sp>
        <p:nvSpPr>
          <p:cNvPr id="4" name="Footer Placeholder 4">
            <a:extLst>
              <a:ext uri="{FF2B5EF4-FFF2-40B4-BE49-F238E27FC236}">
                <a16:creationId xmlns:a16="http://schemas.microsoft.com/office/drawing/2014/main" id="{E45978F0-218F-478F-81AA-498532F0357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F05678-773B-4E64-B740-9003BDA84BE9}"/>
              </a:ext>
            </a:extLst>
          </p:cNvPr>
          <p:cNvSpPr>
            <a:spLocks noGrp="1"/>
          </p:cNvSpPr>
          <p:nvPr>
            <p:ph type="sldNum" sz="quarter" idx="12"/>
          </p:nvPr>
        </p:nvSpPr>
        <p:spPr/>
        <p:txBody>
          <a:bodyPr/>
          <a:lstStyle>
            <a:lvl1pPr>
              <a:defRPr/>
            </a:lvl1pPr>
          </a:lstStyle>
          <a:p>
            <a:fld id="{651CCFDA-B1FC-4CBA-857A-44229217D6A2}" type="slidenum">
              <a:rPr lang="en-GB" altLang="en-US"/>
              <a:pPr/>
              <a:t>‹#›</a:t>
            </a:fld>
            <a:endParaRPr lang="en-GB" altLang="en-US"/>
          </a:p>
        </p:txBody>
      </p:sp>
    </p:spTree>
    <p:extLst>
      <p:ext uri="{BB962C8B-B14F-4D97-AF65-F5344CB8AC3E}">
        <p14:creationId xmlns:p14="http://schemas.microsoft.com/office/powerpoint/2010/main" val="132620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91E137-579D-4B17-9ACF-B9F84DBFAD59}"/>
              </a:ext>
            </a:extLst>
          </p:cNvPr>
          <p:cNvSpPr/>
          <p:nvPr/>
        </p:nvSpPr>
        <p:spPr>
          <a:xfrm>
            <a:off x="2"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 descr="F&amp;BF_Sec logo_Set 2.1.png">
            <a:extLst>
              <a:ext uri="{FF2B5EF4-FFF2-40B4-BE49-F238E27FC236}">
                <a16:creationId xmlns:a16="http://schemas.microsoft.com/office/drawing/2014/main" id="{48723844-7070-4E21-9D62-92C0C5F5035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GB"/>
              <a:t>Click to edit Master title style</a:t>
            </a:r>
            <a:endParaRPr lang="en-US"/>
          </a:p>
        </p:txBody>
      </p:sp>
      <p:sp>
        <p:nvSpPr>
          <p:cNvPr id="3" name="Content Placeholder 2"/>
          <p:cNvSpPr>
            <a:spLocks noGrp="1"/>
          </p:cNvSpPr>
          <p:nvPr>
            <p:ph idx="1"/>
          </p:nvPr>
        </p:nvSpPr>
        <p:spPr>
          <a:xfrm>
            <a:off x="4800600" y="731524"/>
            <a:ext cx="6492240" cy="4924213"/>
          </a:xfrm>
        </p:spPr>
        <p:txBody>
          <a:bodyPr/>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7" name="Date Placeholder 4">
            <a:extLst>
              <a:ext uri="{FF2B5EF4-FFF2-40B4-BE49-F238E27FC236}">
                <a16:creationId xmlns:a16="http://schemas.microsoft.com/office/drawing/2014/main" id="{DCA5932F-CDE1-49B9-BB69-464F75ADC345}"/>
              </a:ext>
            </a:extLst>
          </p:cNvPr>
          <p:cNvSpPr>
            <a:spLocks noGrp="1"/>
          </p:cNvSpPr>
          <p:nvPr>
            <p:ph type="dt" sz="half" idx="10"/>
          </p:nvPr>
        </p:nvSpPr>
        <p:spPr>
          <a:xfrm>
            <a:off x="465141" y="6459542"/>
            <a:ext cx="2619375" cy="365125"/>
          </a:xfrm>
        </p:spPr>
        <p:txBody>
          <a:bodyPr/>
          <a:lstStyle>
            <a:lvl1pPr>
              <a:defRPr>
                <a:solidFill>
                  <a:schemeClr val="bg1"/>
                </a:solidFill>
              </a:defRPr>
            </a:lvl1pPr>
          </a:lstStyle>
          <a:p>
            <a:fld id="{A5F41612-95D0-446B-AC80-465FAFD0410F}" type="datetimeFigureOut">
              <a:rPr lang="en-GB" altLang="en-US"/>
              <a:pPr/>
              <a:t>22/09/2021</a:t>
            </a:fld>
            <a:endParaRPr lang="en-GB" altLang="en-US"/>
          </a:p>
        </p:txBody>
      </p:sp>
      <p:sp>
        <p:nvSpPr>
          <p:cNvPr id="8" name="Footer Placeholder 5">
            <a:extLst>
              <a:ext uri="{FF2B5EF4-FFF2-40B4-BE49-F238E27FC236}">
                <a16:creationId xmlns:a16="http://schemas.microsoft.com/office/drawing/2014/main" id="{1C01055A-4BCE-45AA-9CD4-ACD801474A17}"/>
              </a:ext>
            </a:extLst>
          </p:cNvPr>
          <p:cNvSpPr>
            <a:spLocks noGrp="1"/>
          </p:cNvSpPr>
          <p:nvPr>
            <p:ph type="ftr" sz="quarter" idx="11"/>
          </p:nvPr>
        </p:nvSpPr>
        <p:spPr>
          <a:xfrm>
            <a:off x="4800601" y="6459542"/>
            <a:ext cx="3716339" cy="365125"/>
          </a:xfrm>
        </p:spPr>
        <p:txBody>
          <a:bodyPr/>
          <a:lstStyle>
            <a:lvl1pPr algn="l">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7BEB786E-8EB6-4F5C-A221-4A99A1B16351}"/>
              </a:ext>
            </a:extLst>
          </p:cNvPr>
          <p:cNvSpPr>
            <a:spLocks noGrp="1"/>
          </p:cNvSpPr>
          <p:nvPr>
            <p:ph type="sldNum" sz="quarter" idx="12"/>
          </p:nvPr>
        </p:nvSpPr>
        <p:spPr/>
        <p:txBody>
          <a:bodyPr/>
          <a:lstStyle>
            <a:lvl1pPr>
              <a:defRPr/>
            </a:lvl1pPr>
          </a:lstStyle>
          <a:p>
            <a:fld id="{0521EAA4-2437-4194-81EC-2E0DE34AB914}" type="slidenum">
              <a:rPr lang="en-GB" altLang="en-US"/>
              <a:pPr/>
              <a:t>‹#›</a:t>
            </a:fld>
            <a:endParaRPr lang="en-GB" altLang="en-US"/>
          </a:p>
        </p:txBody>
      </p:sp>
    </p:spTree>
    <p:extLst>
      <p:ext uri="{BB962C8B-B14F-4D97-AF65-F5344CB8AC3E}">
        <p14:creationId xmlns:p14="http://schemas.microsoft.com/office/powerpoint/2010/main" val="309014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D0E044-1861-46E4-92D2-66149009638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BD64F057-0665-4848-B009-A8EE1C0907A7}"/>
              </a:ext>
            </a:extLst>
          </p:cNvPr>
          <p:cNvCxnSpPr/>
          <p:nvPr/>
        </p:nvCxnSpPr>
        <p:spPr>
          <a:xfrm>
            <a:off x="1208088" y="4343400"/>
            <a:ext cx="987583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14" descr="F&amp;BF_Sec logo_Set 2.1.png">
            <a:extLst>
              <a:ext uri="{FF2B5EF4-FFF2-40B4-BE49-F238E27FC236}">
                <a16:creationId xmlns:a16="http://schemas.microsoft.com/office/drawing/2014/main" id="{660069F1-8D52-4ABE-87E4-345C441F0D8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97280" y="758952"/>
            <a:ext cx="10058400" cy="3566160"/>
          </a:xfrm>
        </p:spPr>
        <p:txBody>
          <a:bodyPr/>
          <a:lstStyle>
            <a:lvl1pPr algn="l">
              <a:lnSpc>
                <a:spcPct val="85000"/>
              </a:lnSpc>
              <a:defRPr sz="80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AFB2D72C-7663-420E-AF29-80EC3C11BAF2}"/>
              </a:ext>
            </a:extLst>
          </p:cNvPr>
          <p:cNvSpPr>
            <a:spLocks noGrp="1"/>
          </p:cNvSpPr>
          <p:nvPr>
            <p:ph type="dt" sz="half" idx="10"/>
          </p:nvPr>
        </p:nvSpPr>
        <p:spPr/>
        <p:txBody>
          <a:bodyPr/>
          <a:lstStyle>
            <a:lvl1pPr>
              <a:defRPr>
                <a:solidFill>
                  <a:srgbClr val="93E4F1"/>
                </a:solidFill>
              </a:defRPr>
            </a:lvl1pPr>
          </a:lstStyle>
          <a:p>
            <a:fld id="{C531FF0B-FC05-422E-9496-0A954CEC531C}"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A4545F7A-EA4F-456D-90DC-14758EC5262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9" name="Slide Number Placeholder 5">
            <a:extLst>
              <a:ext uri="{FF2B5EF4-FFF2-40B4-BE49-F238E27FC236}">
                <a16:creationId xmlns:a16="http://schemas.microsoft.com/office/drawing/2014/main" id="{5AA312C8-418B-4C00-BBB4-6358E42C09C7}"/>
              </a:ext>
            </a:extLst>
          </p:cNvPr>
          <p:cNvSpPr>
            <a:spLocks noGrp="1"/>
          </p:cNvSpPr>
          <p:nvPr>
            <p:ph type="sldNum" sz="quarter" idx="12"/>
          </p:nvPr>
        </p:nvSpPr>
        <p:spPr/>
        <p:txBody>
          <a:bodyPr/>
          <a:lstStyle>
            <a:lvl1pPr>
              <a:defRPr>
                <a:solidFill>
                  <a:srgbClr val="93E4F1"/>
                </a:solidFill>
              </a:defRPr>
            </a:lvl1pPr>
          </a:lstStyle>
          <a:p>
            <a:fld id="{90991E99-7AE8-4E46-8DFC-29C899CECA08}" type="slidenum">
              <a:rPr lang="en-GB" altLang="en-US"/>
              <a:pPr/>
              <a:t>‹#›</a:t>
            </a:fld>
            <a:endParaRPr lang="en-GB" altLang="en-US"/>
          </a:p>
        </p:txBody>
      </p:sp>
    </p:spTree>
    <p:extLst>
      <p:ext uri="{BB962C8B-B14F-4D97-AF65-F5344CB8AC3E}">
        <p14:creationId xmlns:p14="http://schemas.microsoft.com/office/powerpoint/2010/main" val="3791799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480607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889366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3D1A3D-869C-440A-BEB1-1D28A819E851}"/>
              </a:ext>
            </a:extLst>
          </p:cNvPr>
          <p:cNvSpPr/>
          <p:nvPr/>
        </p:nvSpPr>
        <p:spPr>
          <a:xfrm>
            <a:off x="2" y="4911729"/>
            <a:ext cx="12188825" cy="19462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B79621BC-B752-40A6-82BD-05DDFF15BD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noChangeAspect="1"/>
          </p:cNvSpPr>
          <p:nvPr>
            <p:ph type="pic" idx="1"/>
          </p:nvPr>
        </p:nvSpPr>
        <p:spPr>
          <a:xfrm>
            <a:off x="18" y="0"/>
            <a:ext cx="12191985" cy="4915076"/>
          </a:xfrm>
          <a:blipFill>
            <a:blip r:embed="rId3"/>
            <a:stretch>
              <a:fillRect/>
            </a:stretch>
          </a:blipFill>
        </p:spPr>
        <p:txBody>
          <a:bodyPr lIns="457200" tIns="457200" rtlCol="0">
            <a:normAutofit/>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097281" y="5907027"/>
            <a:ext cx="9124835" cy="548603"/>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23" name="Title 1"/>
          <p:cNvSpPr>
            <a:spLocks noGrp="1"/>
          </p:cNvSpPr>
          <p:nvPr>
            <p:ph type="title"/>
          </p:nvPr>
        </p:nvSpPr>
        <p:spPr>
          <a:xfrm>
            <a:off x="1089537" y="4909496"/>
            <a:ext cx="9132579" cy="1001710"/>
          </a:xfrm>
        </p:spPr>
        <p:txBody>
          <a:bodyPr/>
          <a:lstStyle>
            <a:lvl1pPr>
              <a:defRPr>
                <a:solidFill>
                  <a:srgbClr val="50555B"/>
                </a:solidFill>
              </a:defRPr>
            </a:lvl1pPr>
          </a:lstStyle>
          <a:p>
            <a:r>
              <a:rPr lang="en-GB"/>
              <a:t>Click to edit Master title style</a:t>
            </a:r>
            <a:endParaRPr lang="en-US"/>
          </a:p>
        </p:txBody>
      </p:sp>
      <p:sp>
        <p:nvSpPr>
          <p:cNvPr id="7" name="Date Placeholder 3">
            <a:extLst>
              <a:ext uri="{FF2B5EF4-FFF2-40B4-BE49-F238E27FC236}">
                <a16:creationId xmlns:a16="http://schemas.microsoft.com/office/drawing/2014/main" id="{F5FD0E24-EF9E-442A-B335-A3F64AE8173F}"/>
              </a:ext>
            </a:extLst>
          </p:cNvPr>
          <p:cNvSpPr>
            <a:spLocks noGrp="1"/>
          </p:cNvSpPr>
          <p:nvPr>
            <p:ph type="dt" sz="half" idx="10"/>
          </p:nvPr>
        </p:nvSpPr>
        <p:spPr/>
        <p:txBody>
          <a:bodyPr/>
          <a:lstStyle>
            <a:lvl1pPr>
              <a:defRPr/>
            </a:lvl1pPr>
          </a:lstStyle>
          <a:p>
            <a:fld id="{9D59E91B-914E-443E-998A-5F38453D97FF}"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A8762ECF-598F-4500-A1ED-78268B435A7E}"/>
              </a:ext>
            </a:extLst>
          </p:cNvPr>
          <p:cNvSpPr>
            <a:spLocks noGrp="1"/>
          </p:cNvSpPr>
          <p:nvPr>
            <p:ph type="ftr" sz="quarter" idx="11"/>
          </p:nvPr>
        </p:nvSpPr>
        <p:spPr/>
        <p:txBody>
          <a:bodyPr/>
          <a:lstStyle>
            <a:lvl1pPr>
              <a:defRPr>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55DE45B9-B8D0-4C7A-B491-BDBF02D70918}"/>
              </a:ext>
            </a:extLst>
          </p:cNvPr>
          <p:cNvSpPr>
            <a:spLocks noGrp="1"/>
          </p:cNvSpPr>
          <p:nvPr>
            <p:ph type="sldNum" sz="quarter" idx="12"/>
          </p:nvPr>
        </p:nvSpPr>
        <p:spPr/>
        <p:txBody>
          <a:bodyPr/>
          <a:lstStyle>
            <a:lvl1pPr>
              <a:defRPr/>
            </a:lvl1pPr>
          </a:lstStyle>
          <a:p>
            <a:fld id="{B6EBC06B-FCA5-46C4-9B32-94F31532EE2E}" type="slidenum">
              <a:rPr lang="en-GB" altLang="en-US"/>
              <a:pPr/>
              <a:t>‹#›</a:t>
            </a:fld>
            <a:endParaRPr lang="en-GB" altLang="en-US"/>
          </a:p>
        </p:txBody>
      </p:sp>
    </p:spTree>
    <p:extLst>
      <p:ext uri="{BB962C8B-B14F-4D97-AF65-F5344CB8AC3E}">
        <p14:creationId xmlns:p14="http://schemas.microsoft.com/office/powerpoint/2010/main" val="334907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6D1800-F702-4A13-8B3C-7867CC5D30B2}"/>
              </a:ext>
            </a:extLst>
          </p:cNvPr>
          <p:cNvSpPr>
            <a:spLocks noGrp="1"/>
          </p:cNvSpPr>
          <p:nvPr>
            <p:ph type="dt" sz="half" idx="10"/>
          </p:nvPr>
        </p:nvSpPr>
        <p:spPr/>
        <p:txBody>
          <a:bodyPr/>
          <a:lstStyle>
            <a:lvl1pPr>
              <a:defRPr/>
            </a:lvl1pPr>
          </a:lstStyle>
          <a:p>
            <a:fld id="{3D73E7C7-952C-4781-B213-FF15A22B7CE9}" type="datetimeFigureOut">
              <a:rPr lang="en-GB" altLang="en-US"/>
              <a:pPr/>
              <a:t>22/09/2021</a:t>
            </a:fld>
            <a:endParaRPr lang="en-GB" altLang="en-US"/>
          </a:p>
        </p:txBody>
      </p:sp>
      <p:sp>
        <p:nvSpPr>
          <p:cNvPr id="5" name="Footer Placeholder 4">
            <a:extLst>
              <a:ext uri="{FF2B5EF4-FFF2-40B4-BE49-F238E27FC236}">
                <a16:creationId xmlns:a16="http://schemas.microsoft.com/office/drawing/2014/main" id="{A3EA265F-22BE-4AC8-ABC1-9E323B6DD5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0521CC-8345-4401-B587-3CE99B9ADE61}"/>
              </a:ext>
            </a:extLst>
          </p:cNvPr>
          <p:cNvSpPr>
            <a:spLocks noGrp="1"/>
          </p:cNvSpPr>
          <p:nvPr>
            <p:ph type="sldNum" sz="quarter" idx="12"/>
          </p:nvPr>
        </p:nvSpPr>
        <p:spPr/>
        <p:txBody>
          <a:bodyPr/>
          <a:lstStyle>
            <a:lvl1pPr>
              <a:defRPr/>
            </a:lvl1pPr>
          </a:lstStyle>
          <a:p>
            <a:fld id="{B8959E28-6F7D-445B-ACBB-39B75D4C4F3F}" type="slidenum">
              <a:rPr lang="en-GB" altLang="en-US"/>
              <a:pPr/>
              <a:t>‹#›</a:t>
            </a:fld>
            <a:endParaRPr lang="en-GB" altLang="en-US"/>
          </a:p>
        </p:txBody>
      </p:sp>
    </p:spTree>
    <p:extLst>
      <p:ext uri="{BB962C8B-B14F-4D97-AF65-F5344CB8AC3E}">
        <p14:creationId xmlns:p14="http://schemas.microsoft.com/office/powerpoint/2010/main" val="326382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0F3D9-0A19-4D87-AF72-D1ED11000C34}"/>
              </a:ext>
            </a:extLst>
          </p:cNvPr>
          <p:cNvSpPr/>
          <p:nvPr userDrawn="1"/>
        </p:nvSpPr>
        <p:spPr>
          <a:xfrm>
            <a:off x="10202866" y="0"/>
            <a:ext cx="19891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495CAAA-A6BC-430D-9468-4A4584285E1B}"/>
              </a:ext>
            </a:extLst>
          </p:cNvPr>
          <p:cNvSpPr/>
          <p:nvPr/>
        </p:nvSpPr>
        <p:spPr>
          <a:xfrm>
            <a:off x="3178" y="6400800"/>
            <a:ext cx="12188825" cy="457200"/>
          </a:xfrm>
          <a:prstGeom prst="rect">
            <a:avLst/>
          </a:prstGeom>
          <a:solidFill>
            <a:srgbClr val="189FB5"/>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13" descr="F&amp;BF_Sec logo_Set 2.5.png">
            <a:extLst>
              <a:ext uri="{FF2B5EF4-FFF2-40B4-BE49-F238E27FC236}">
                <a16:creationId xmlns:a16="http://schemas.microsoft.com/office/drawing/2014/main" id="{57614742-8C35-488B-BEB5-4A38EEE9BE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238068" y="414782"/>
            <a:ext cx="1888067" cy="5757421"/>
          </a:xfrm>
        </p:spPr>
        <p:txBody>
          <a:bodyPr vert="eaVert"/>
          <a:lstStyle>
            <a:lvl1pPr>
              <a:defRPr>
                <a:solidFill>
                  <a:srgbClr val="50555B"/>
                </a:solidFill>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1" y="414778"/>
            <a:ext cx="7272867" cy="5757422"/>
          </a:xfrm>
        </p:spPr>
        <p:txBody>
          <a:bodyPr vert="eaVert" lIns="45720" tIns="0" rIns="45720" bIns="0"/>
          <a:lstStyle>
            <a:lvl1pPr>
              <a:defRPr>
                <a:solidFill>
                  <a:srgbClr val="50555B"/>
                </a:solidFill>
              </a:defRPr>
            </a:lvl1pPr>
            <a:lvl2pPr>
              <a:defRPr>
                <a:solidFill>
                  <a:srgbClr val="50555B"/>
                </a:solidFill>
              </a:defRPr>
            </a:lvl2pPr>
            <a:lvl3pPr>
              <a:defRPr>
                <a:solidFill>
                  <a:srgbClr val="50555B"/>
                </a:solidFill>
              </a:defRPr>
            </a:lvl3pPr>
            <a:lvl4pPr>
              <a:defRPr>
                <a:solidFill>
                  <a:srgbClr val="50555B"/>
                </a:solidFill>
              </a:defRPr>
            </a:lvl4pPr>
            <a:lvl5pPr>
              <a:defRPr>
                <a:solidFill>
                  <a:srgbClr val="50555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633915D7-58CC-415D-AB7C-37D7B8787BDF}"/>
              </a:ext>
            </a:extLst>
          </p:cNvPr>
          <p:cNvSpPr>
            <a:spLocks noGrp="1"/>
          </p:cNvSpPr>
          <p:nvPr>
            <p:ph type="dt" sz="half" idx="10"/>
          </p:nvPr>
        </p:nvSpPr>
        <p:spPr/>
        <p:txBody>
          <a:bodyPr/>
          <a:lstStyle>
            <a:lvl1pPr>
              <a:defRPr>
                <a:solidFill>
                  <a:srgbClr val="50555B"/>
                </a:solidFill>
              </a:defRPr>
            </a:lvl1pPr>
          </a:lstStyle>
          <a:p>
            <a:fld id="{DF253B9C-06CD-471A-B781-B7F5B59677AF}" type="datetimeFigureOut">
              <a:rPr lang="en-GB" altLang="en-US"/>
              <a:pPr/>
              <a:t>22/09/2021</a:t>
            </a:fld>
            <a:endParaRPr lang="en-GB" altLang="en-US"/>
          </a:p>
        </p:txBody>
      </p:sp>
      <p:sp>
        <p:nvSpPr>
          <p:cNvPr id="8" name="Footer Placeholder 4">
            <a:extLst>
              <a:ext uri="{FF2B5EF4-FFF2-40B4-BE49-F238E27FC236}">
                <a16:creationId xmlns:a16="http://schemas.microsoft.com/office/drawing/2014/main" id="{1AF9BE7D-6ED8-4940-B821-1CFF7FB07165}"/>
              </a:ext>
            </a:extLst>
          </p:cNvPr>
          <p:cNvSpPr>
            <a:spLocks noGrp="1"/>
          </p:cNvSpPr>
          <p:nvPr>
            <p:ph type="ftr" sz="quarter" idx="11"/>
          </p:nvPr>
        </p:nvSpPr>
        <p:spPr/>
        <p:txBody>
          <a:bodyPr/>
          <a:lstStyle>
            <a:lvl1pPr>
              <a:defRPr>
                <a:solidFill>
                  <a:srgbClr val="50555B"/>
                </a:solidFill>
              </a:defRPr>
            </a:lvl1pPr>
          </a:lstStyle>
          <a:p>
            <a:pPr>
              <a:defRPr/>
            </a:pPr>
            <a:endParaRPr lang="en-GB"/>
          </a:p>
        </p:txBody>
      </p:sp>
      <p:sp>
        <p:nvSpPr>
          <p:cNvPr id="9" name="Slide Number Placeholder 5">
            <a:extLst>
              <a:ext uri="{FF2B5EF4-FFF2-40B4-BE49-F238E27FC236}">
                <a16:creationId xmlns:a16="http://schemas.microsoft.com/office/drawing/2014/main" id="{D9D69A57-C8DC-4D8A-BCD2-2AE4CC0C0F39}"/>
              </a:ext>
            </a:extLst>
          </p:cNvPr>
          <p:cNvSpPr>
            <a:spLocks noGrp="1"/>
          </p:cNvSpPr>
          <p:nvPr>
            <p:ph type="sldNum" sz="quarter" idx="12"/>
          </p:nvPr>
        </p:nvSpPr>
        <p:spPr/>
        <p:txBody>
          <a:bodyPr/>
          <a:lstStyle>
            <a:lvl1pPr>
              <a:defRPr>
                <a:solidFill>
                  <a:srgbClr val="50555B"/>
                </a:solidFill>
              </a:defRPr>
            </a:lvl1pPr>
          </a:lstStyle>
          <a:p>
            <a:fld id="{BB7CC736-F1E8-4422-9DEF-F8C5D1C03BC3}" type="slidenum">
              <a:rPr lang="en-GB" altLang="en-US"/>
              <a:pPr/>
              <a:t>‹#›</a:t>
            </a:fld>
            <a:endParaRPr lang="en-GB" altLang="en-US"/>
          </a:p>
        </p:txBody>
      </p:sp>
    </p:spTree>
    <p:extLst>
      <p:ext uri="{BB962C8B-B14F-4D97-AF65-F5344CB8AC3E}">
        <p14:creationId xmlns:p14="http://schemas.microsoft.com/office/powerpoint/2010/main" val="273633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0C9C7-690A-4D76-8CB7-AFD3A34C3D5D}"/>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13" descr="F&amp;BF_Sec logo_Set 2.1.png">
            <a:extLst>
              <a:ext uri="{FF2B5EF4-FFF2-40B4-BE49-F238E27FC236}">
                <a16:creationId xmlns:a16="http://schemas.microsoft.com/office/drawing/2014/main" id="{BCE27A84-43E3-4BB6-8CA4-3237B9A7E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CE48448-A261-4546-9F2A-FE42D0523946}"/>
              </a:ext>
            </a:extLst>
          </p:cNvPr>
          <p:cNvCxnSpPr/>
          <p:nvPr userDrawn="1"/>
        </p:nvCxnSpPr>
        <p:spPr>
          <a:xfrm>
            <a:off x="5875340" y="3802063"/>
            <a:ext cx="52847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Picture 15" descr="Page background9.png">
            <a:extLst>
              <a:ext uri="{FF2B5EF4-FFF2-40B4-BE49-F238E27FC236}">
                <a16:creationId xmlns:a16="http://schemas.microsoft.com/office/drawing/2014/main" id="{A92C489F-AD8E-4581-96C6-DD8E34B2CA50}"/>
              </a:ext>
            </a:extLst>
          </p:cNvPr>
          <p:cNvPicPr>
            <a:picLocks noChangeAspect="1"/>
          </p:cNvPicPr>
          <p:nvPr userDrawn="1"/>
        </p:nvPicPr>
        <p:blipFill>
          <a:blip r:embed="rId3">
            <a:extLst>
              <a:ext uri="{28A0092B-C50C-407E-A947-70E740481C1C}">
                <a14:useLocalDpi xmlns:a14="http://schemas.microsoft.com/office/drawing/2010/main" val="0"/>
              </a:ext>
            </a:extLst>
          </a:blip>
          <a:srcRect r="54710" b="18147"/>
          <a:stretch>
            <a:fillRect/>
          </a:stretch>
        </p:blipFill>
        <p:spPr bwMode="auto">
          <a:xfrm>
            <a:off x="1" y="0"/>
            <a:ext cx="5519739"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69300" y="1262223"/>
            <a:ext cx="5386381" cy="2528577"/>
          </a:xfrm>
        </p:spPr>
        <p:txBody>
          <a:bodyPr/>
          <a:lstStyle>
            <a:lvl1pPr algn="l">
              <a:lnSpc>
                <a:spcPct val="85000"/>
              </a:lnSpc>
              <a:defRPr sz="5400" spc="-51" baseline="0">
                <a:solidFill>
                  <a:srgbClr val="FFFFFF"/>
                </a:solidFill>
                <a:latin typeface="Arial"/>
                <a:cs typeface="Arial"/>
              </a:defRPr>
            </a:lvl1pPr>
          </a:lstStyle>
          <a:p>
            <a:r>
              <a:rPr lang="en-GB"/>
              <a:t>Click to edit Master title style</a:t>
            </a:r>
            <a:endParaRPr lang="en-US"/>
          </a:p>
        </p:txBody>
      </p:sp>
      <p:sp>
        <p:nvSpPr>
          <p:cNvPr id="3" name="Subtitle 2"/>
          <p:cNvSpPr>
            <a:spLocks noGrp="1"/>
          </p:cNvSpPr>
          <p:nvPr>
            <p:ph type="subTitle" idx="1"/>
          </p:nvPr>
        </p:nvSpPr>
        <p:spPr>
          <a:xfrm>
            <a:off x="5769299" y="3898287"/>
            <a:ext cx="5404640" cy="1143000"/>
          </a:xfrm>
        </p:spPr>
        <p:txBody>
          <a:bodyPr lIns="91440" rIns="91440">
            <a:normAutofit/>
          </a:bodyPr>
          <a:lstStyle>
            <a:lvl1pPr marL="0" indent="0" algn="l">
              <a:buNone/>
              <a:defRPr sz="1600" cap="all" spc="200" baseline="0">
                <a:solidFill>
                  <a:srgbClr val="FFFFFF"/>
                </a:solidFill>
                <a:latin typeface="Arial"/>
                <a:cs typeface="Arial"/>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GB"/>
              <a:t>Click to edit Master subtitle style</a:t>
            </a:r>
            <a:endParaRPr lang="en-US"/>
          </a:p>
        </p:txBody>
      </p:sp>
      <p:sp>
        <p:nvSpPr>
          <p:cNvPr id="8" name="Date Placeholder 3">
            <a:extLst>
              <a:ext uri="{FF2B5EF4-FFF2-40B4-BE49-F238E27FC236}">
                <a16:creationId xmlns:a16="http://schemas.microsoft.com/office/drawing/2014/main" id="{A416D1D0-709A-4E28-882F-685119317508}"/>
              </a:ext>
            </a:extLst>
          </p:cNvPr>
          <p:cNvSpPr>
            <a:spLocks noGrp="1"/>
          </p:cNvSpPr>
          <p:nvPr>
            <p:ph type="dt" sz="half" idx="10"/>
          </p:nvPr>
        </p:nvSpPr>
        <p:spPr/>
        <p:txBody>
          <a:bodyPr/>
          <a:lstStyle>
            <a:lvl1pPr>
              <a:defRPr>
                <a:solidFill>
                  <a:srgbClr val="93E4F1"/>
                </a:solidFill>
              </a:defRPr>
            </a:lvl1pPr>
          </a:lstStyle>
          <a:p>
            <a:fld id="{D576D94D-10B4-4127-A4B5-A4B8DE3B3C50}" type="datetimeFigureOut">
              <a:rPr lang="en-GB" altLang="en-US"/>
              <a:pPr/>
              <a:t>22/09/2021</a:t>
            </a:fld>
            <a:endParaRPr lang="en-GB" altLang="en-US"/>
          </a:p>
        </p:txBody>
      </p:sp>
      <p:sp>
        <p:nvSpPr>
          <p:cNvPr id="9" name="Footer Placeholder 4">
            <a:extLst>
              <a:ext uri="{FF2B5EF4-FFF2-40B4-BE49-F238E27FC236}">
                <a16:creationId xmlns:a16="http://schemas.microsoft.com/office/drawing/2014/main" id="{65B42840-86CA-44A5-915E-777CD128359F}"/>
              </a:ext>
            </a:extLst>
          </p:cNvPr>
          <p:cNvSpPr>
            <a:spLocks noGrp="1"/>
          </p:cNvSpPr>
          <p:nvPr>
            <p:ph type="ftr" sz="quarter" idx="11"/>
          </p:nvPr>
        </p:nvSpPr>
        <p:spPr/>
        <p:txBody>
          <a:bodyPr/>
          <a:lstStyle>
            <a:lvl1pPr>
              <a:defRPr>
                <a:solidFill>
                  <a:schemeClr val="bg2">
                    <a:lumMod val="40000"/>
                    <a:lumOff val="60000"/>
                  </a:schemeClr>
                </a:solidFill>
              </a:defRPr>
            </a:lvl1pPr>
          </a:lstStyle>
          <a:p>
            <a:pPr>
              <a:defRPr/>
            </a:pPr>
            <a:endParaRPr lang="en-GB"/>
          </a:p>
        </p:txBody>
      </p:sp>
      <p:sp>
        <p:nvSpPr>
          <p:cNvPr id="10" name="Slide Number Placeholder 5">
            <a:extLst>
              <a:ext uri="{FF2B5EF4-FFF2-40B4-BE49-F238E27FC236}">
                <a16:creationId xmlns:a16="http://schemas.microsoft.com/office/drawing/2014/main" id="{CBFCFACA-6390-440D-A5C4-FB39F8E66FBE}"/>
              </a:ext>
            </a:extLst>
          </p:cNvPr>
          <p:cNvSpPr>
            <a:spLocks noGrp="1"/>
          </p:cNvSpPr>
          <p:nvPr>
            <p:ph type="sldNum" sz="quarter" idx="12"/>
          </p:nvPr>
        </p:nvSpPr>
        <p:spPr/>
        <p:txBody>
          <a:bodyPr/>
          <a:lstStyle>
            <a:lvl1pPr>
              <a:defRPr>
                <a:solidFill>
                  <a:srgbClr val="93E4F1"/>
                </a:solidFill>
              </a:defRPr>
            </a:lvl1pPr>
          </a:lstStyle>
          <a:p>
            <a:fld id="{1C94E93F-474C-450D-BC48-EF1F10851B51}" type="slidenum">
              <a:rPr lang="en-GB" altLang="en-US"/>
              <a:pPr/>
              <a:t>‹#›</a:t>
            </a:fld>
            <a:endParaRPr lang="en-GB" altLang="en-US"/>
          </a:p>
        </p:txBody>
      </p:sp>
    </p:spTree>
    <p:extLst>
      <p:ext uri="{BB962C8B-B14F-4D97-AF65-F5344CB8AC3E}">
        <p14:creationId xmlns:p14="http://schemas.microsoft.com/office/powerpoint/2010/main" val="418126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44162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12" descr="Page background1.jpg">
            <a:extLst>
              <a:ext uri="{FF2B5EF4-FFF2-40B4-BE49-F238E27FC236}">
                <a16:creationId xmlns:a16="http://schemas.microsoft.com/office/drawing/2014/main" id="{0DFECB01-38F4-4E29-9FAB-A575709AE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227"/>
          <a:stretch/>
        </p:blipFill>
        <p:spPr bwMode="auto">
          <a:xfrm>
            <a:off x="1371603" y="9270"/>
            <a:ext cx="108203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F71FB3C2-F4CC-476C-8907-876EB7E73CA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05007" y="2477980"/>
            <a:ext cx="3575860" cy="2640596"/>
          </a:xfrm>
        </p:spPr>
        <p:txBody>
          <a:bodyPr anchor="ctr"/>
          <a:lstStyle>
            <a:lvl1pPr algn="ctr">
              <a:lnSpc>
                <a:spcPct val="85000"/>
              </a:lnSpc>
              <a:defRPr sz="30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A68A1F13-6376-4678-A56C-3549BD163D76}"/>
              </a:ext>
            </a:extLst>
          </p:cNvPr>
          <p:cNvSpPr>
            <a:spLocks noGrp="1"/>
          </p:cNvSpPr>
          <p:nvPr>
            <p:ph type="dt" sz="half" idx="10"/>
          </p:nvPr>
        </p:nvSpPr>
        <p:spPr/>
        <p:txBody>
          <a:bodyPr/>
          <a:lstStyle>
            <a:lvl1pPr>
              <a:defRPr>
                <a:solidFill>
                  <a:srgbClr val="80868F"/>
                </a:solidFill>
              </a:defRPr>
            </a:lvl1pPr>
          </a:lstStyle>
          <a:p>
            <a:fld id="{A7481786-D9FC-47B9-972D-4B5CC7D0754C}"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767ABA71-CA0B-4005-A782-A7D8C6ACCCBB}"/>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31A1A4B8-4E71-4B93-A541-A1F73AB879DF}"/>
              </a:ext>
            </a:extLst>
          </p:cNvPr>
          <p:cNvSpPr>
            <a:spLocks noGrp="1"/>
          </p:cNvSpPr>
          <p:nvPr>
            <p:ph type="sldNum" sz="quarter" idx="12"/>
          </p:nvPr>
        </p:nvSpPr>
        <p:spPr/>
        <p:txBody>
          <a:bodyPr/>
          <a:lstStyle>
            <a:lvl1pPr>
              <a:defRPr>
                <a:solidFill>
                  <a:srgbClr val="80868F"/>
                </a:solidFill>
              </a:defRPr>
            </a:lvl1pPr>
          </a:lstStyle>
          <a:p>
            <a:fld id="{E077A805-F909-4329-A2EA-7660E55A82D7}" type="slidenum">
              <a:rPr lang="en-GB" altLang="en-US"/>
              <a:pPr/>
              <a:t>‹#›</a:t>
            </a:fld>
            <a:endParaRPr lang="en-GB" altLang="en-US"/>
          </a:p>
        </p:txBody>
      </p:sp>
    </p:spTree>
    <p:extLst>
      <p:ext uri="{BB962C8B-B14F-4D97-AF65-F5344CB8AC3E}">
        <p14:creationId xmlns:p14="http://schemas.microsoft.com/office/powerpoint/2010/main" val="237779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3" name="Picture 12" descr="Page background2.jpg">
            <a:extLst>
              <a:ext uri="{FF2B5EF4-FFF2-40B4-BE49-F238E27FC236}">
                <a16:creationId xmlns:a16="http://schemas.microsoft.com/office/drawing/2014/main" id="{B2196DB7-32A7-4251-9757-BF7D295233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EC5785E2-3B86-48CB-93F8-948EB3EEEAD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77766" y="1246737"/>
            <a:ext cx="4584463" cy="2927111"/>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D52AD92C-D439-4D5A-9ED4-B46D9F4011D8}"/>
              </a:ext>
            </a:extLst>
          </p:cNvPr>
          <p:cNvSpPr>
            <a:spLocks noGrp="1"/>
          </p:cNvSpPr>
          <p:nvPr>
            <p:ph type="dt" sz="half" idx="10"/>
          </p:nvPr>
        </p:nvSpPr>
        <p:spPr/>
        <p:txBody>
          <a:bodyPr/>
          <a:lstStyle>
            <a:lvl1pPr>
              <a:defRPr>
                <a:solidFill>
                  <a:srgbClr val="80868F"/>
                </a:solidFill>
              </a:defRPr>
            </a:lvl1pPr>
          </a:lstStyle>
          <a:p>
            <a:fld id="{02B4A9A5-E4BB-40B1-A7D9-01074BA742DD}"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960AB70C-6E37-44DE-8DAC-10AD2A869F22}"/>
              </a:ext>
            </a:extLst>
          </p:cNvPr>
          <p:cNvSpPr>
            <a:spLocks noGrp="1"/>
          </p:cNvSpPr>
          <p:nvPr>
            <p:ph type="ftr" sz="quarter" idx="11"/>
          </p:nvPr>
        </p:nvSpPr>
        <p:spPr/>
        <p:txBody>
          <a:bodyPr/>
          <a:lstStyle>
            <a:lvl1pPr>
              <a:defRPr>
                <a:solidFill>
                  <a:srgbClr val="80868F"/>
                </a:solidFill>
              </a:defRPr>
            </a:lvl1pPr>
          </a:lstStyle>
          <a:p>
            <a:pPr>
              <a:defRPr/>
            </a:pPr>
            <a:endParaRPr lang="en-GB"/>
          </a:p>
        </p:txBody>
      </p:sp>
      <p:sp>
        <p:nvSpPr>
          <p:cNvPr id="7" name="Slide Number Placeholder 5">
            <a:extLst>
              <a:ext uri="{FF2B5EF4-FFF2-40B4-BE49-F238E27FC236}">
                <a16:creationId xmlns:a16="http://schemas.microsoft.com/office/drawing/2014/main" id="{94504F75-0462-4299-871C-E31B77E1AE74}"/>
              </a:ext>
            </a:extLst>
          </p:cNvPr>
          <p:cNvSpPr>
            <a:spLocks noGrp="1"/>
          </p:cNvSpPr>
          <p:nvPr>
            <p:ph type="sldNum" sz="quarter" idx="12"/>
          </p:nvPr>
        </p:nvSpPr>
        <p:spPr/>
        <p:txBody>
          <a:bodyPr/>
          <a:lstStyle>
            <a:lvl1pPr>
              <a:defRPr>
                <a:solidFill>
                  <a:srgbClr val="80868F"/>
                </a:solidFill>
              </a:defRPr>
            </a:lvl1pPr>
          </a:lstStyle>
          <a:p>
            <a:fld id="{F99A742C-6D38-4E6B-8151-DA36F680735F}" type="slidenum">
              <a:rPr lang="en-GB" altLang="en-US"/>
              <a:pPr/>
              <a:t>‹#›</a:t>
            </a:fld>
            <a:endParaRPr lang="en-GB" altLang="en-US"/>
          </a:p>
        </p:txBody>
      </p:sp>
    </p:spTree>
    <p:extLst>
      <p:ext uri="{BB962C8B-B14F-4D97-AF65-F5344CB8AC3E}">
        <p14:creationId xmlns:p14="http://schemas.microsoft.com/office/powerpoint/2010/main" val="34372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3" name="Picture 12" descr="Page background4.jpg">
            <a:extLst>
              <a:ext uri="{FF2B5EF4-FFF2-40B4-BE49-F238E27FC236}">
                <a16:creationId xmlns:a16="http://schemas.microsoft.com/office/drawing/2014/main" id="{29BF071B-7B08-45E0-8060-A8232A438F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4471D279-DB81-423E-8AF5-5472476CA3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76371" y="1579716"/>
            <a:ext cx="4599952" cy="2927111"/>
          </a:xfrm>
        </p:spPr>
        <p:txBody>
          <a:bodyPr anchor="ctr"/>
          <a:lstStyle>
            <a:lvl1pPr algn="l">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29A7A518-C453-403A-BE8E-0770CE92B959}"/>
              </a:ext>
            </a:extLst>
          </p:cNvPr>
          <p:cNvSpPr>
            <a:spLocks noGrp="1"/>
          </p:cNvSpPr>
          <p:nvPr>
            <p:ph type="dt" sz="half" idx="10"/>
          </p:nvPr>
        </p:nvSpPr>
        <p:spPr/>
        <p:txBody>
          <a:bodyPr/>
          <a:lstStyle>
            <a:lvl1pPr>
              <a:defRPr>
                <a:solidFill>
                  <a:srgbClr val="5DD6EA"/>
                </a:solidFill>
              </a:defRPr>
            </a:lvl1pPr>
          </a:lstStyle>
          <a:p>
            <a:fld id="{1D57C8DA-0CCA-448C-848C-ADE81CC3D83A}"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A5CFE1F1-6434-4646-AE39-690F9D10FDD7}"/>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BB7DD049-5285-4909-81DD-1723AD2BDB3A}"/>
              </a:ext>
            </a:extLst>
          </p:cNvPr>
          <p:cNvSpPr>
            <a:spLocks noGrp="1"/>
          </p:cNvSpPr>
          <p:nvPr>
            <p:ph type="sldNum" sz="quarter" idx="12"/>
          </p:nvPr>
        </p:nvSpPr>
        <p:spPr/>
        <p:txBody>
          <a:bodyPr/>
          <a:lstStyle>
            <a:lvl1pPr>
              <a:defRPr>
                <a:solidFill>
                  <a:srgbClr val="5DD6EA"/>
                </a:solidFill>
              </a:defRPr>
            </a:lvl1pPr>
          </a:lstStyle>
          <a:p>
            <a:fld id="{B09A7BFD-80D3-4A03-A541-5CD13044E194}" type="slidenum">
              <a:rPr lang="en-GB" altLang="en-US"/>
              <a:pPr/>
              <a:t>‹#›</a:t>
            </a:fld>
            <a:endParaRPr lang="en-GB" altLang="en-US"/>
          </a:p>
        </p:txBody>
      </p:sp>
    </p:spTree>
    <p:extLst>
      <p:ext uri="{BB962C8B-B14F-4D97-AF65-F5344CB8AC3E}">
        <p14:creationId xmlns:p14="http://schemas.microsoft.com/office/powerpoint/2010/main" val="15873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3" name="Picture 12" descr="Page background6.jpg">
            <a:extLst>
              <a:ext uri="{FF2B5EF4-FFF2-40B4-BE49-F238E27FC236}">
                <a16:creationId xmlns:a16="http://schemas.microsoft.com/office/drawing/2014/main" id="{D4A2258C-B6F8-4E77-B042-399DBC3A5A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1.png">
            <a:extLst>
              <a:ext uri="{FF2B5EF4-FFF2-40B4-BE49-F238E27FC236}">
                <a16:creationId xmlns:a16="http://schemas.microsoft.com/office/drawing/2014/main" id="{D9350C27-CBA7-41C2-8AA4-8A9899D587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1239046" y="1312300"/>
            <a:ext cx="6195220" cy="2640596"/>
          </a:xfrm>
        </p:spPr>
        <p:txBody>
          <a:bodyPr anchor="ctr"/>
          <a:lstStyle>
            <a:lvl1pPr algn="ctr">
              <a:lnSpc>
                <a:spcPct val="85000"/>
              </a:lnSpc>
              <a:defRPr sz="3200" spc="-51" baseline="0">
                <a:solidFill>
                  <a:srgbClr val="50555B"/>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658FBE84-51B9-4CF2-B063-ED65276A3CFF}"/>
              </a:ext>
            </a:extLst>
          </p:cNvPr>
          <p:cNvSpPr>
            <a:spLocks noGrp="1"/>
          </p:cNvSpPr>
          <p:nvPr>
            <p:ph type="dt" sz="half" idx="10"/>
          </p:nvPr>
        </p:nvSpPr>
        <p:spPr/>
        <p:txBody>
          <a:bodyPr/>
          <a:lstStyle>
            <a:lvl1pPr>
              <a:defRPr>
                <a:solidFill>
                  <a:srgbClr val="5DD6EA"/>
                </a:solidFill>
              </a:defRPr>
            </a:lvl1pPr>
          </a:lstStyle>
          <a:p>
            <a:fld id="{C7DD4403-7999-4BCC-B96B-38BC5F335B1C}"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F52DA5A0-0792-48D8-9D8D-E6C52A309C03}"/>
              </a:ext>
            </a:extLst>
          </p:cNvPr>
          <p:cNvSpPr>
            <a:spLocks noGrp="1"/>
          </p:cNvSpPr>
          <p:nvPr>
            <p:ph type="ftr" sz="quarter" idx="11"/>
          </p:nvPr>
        </p:nvSpPr>
        <p:spPr/>
        <p:txBody>
          <a:bodyPr/>
          <a:lstStyle>
            <a:lvl1pPr>
              <a:defRPr>
                <a:solidFill>
                  <a:schemeClr val="bg2">
                    <a:lumMod val="60000"/>
                    <a:lumOff val="4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6702050-7B32-4C3D-8570-5F3140DB738C}"/>
              </a:ext>
            </a:extLst>
          </p:cNvPr>
          <p:cNvSpPr>
            <a:spLocks noGrp="1"/>
          </p:cNvSpPr>
          <p:nvPr>
            <p:ph type="sldNum" sz="quarter" idx="12"/>
          </p:nvPr>
        </p:nvSpPr>
        <p:spPr/>
        <p:txBody>
          <a:bodyPr/>
          <a:lstStyle>
            <a:lvl1pPr>
              <a:defRPr>
                <a:solidFill>
                  <a:srgbClr val="5DD6EA"/>
                </a:solidFill>
              </a:defRPr>
            </a:lvl1pPr>
          </a:lstStyle>
          <a:p>
            <a:fld id="{C2CEBCFD-EABF-4481-A47D-56EE89714F7F}" type="slidenum">
              <a:rPr lang="en-GB" altLang="en-US"/>
              <a:pPr/>
              <a:t>‹#›</a:t>
            </a:fld>
            <a:endParaRPr lang="en-GB" altLang="en-US"/>
          </a:p>
        </p:txBody>
      </p:sp>
    </p:spTree>
    <p:extLst>
      <p:ext uri="{BB962C8B-B14F-4D97-AF65-F5344CB8AC3E}">
        <p14:creationId xmlns:p14="http://schemas.microsoft.com/office/powerpoint/2010/main" val="41780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3" name="Picture 12" descr="Page background3.jpg">
            <a:extLst>
              <a:ext uri="{FF2B5EF4-FFF2-40B4-BE49-F238E27FC236}">
                <a16:creationId xmlns:a16="http://schemas.microsoft.com/office/drawing/2014/main" id="{B713E85E-778E-4EF9-BF14-30A01AE24E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F&amp;BF_Sec logo_Set 2.5.png">
            <a:extLst>
              <a:ext uri="{FF2B5EF4-FFF2-40B4-BE49-F238E27FC236}">
                <a16:creationId xmlns:a16="http://schemas.microsoft.com/office/drawing/2014/main" id="{DDEA752E-880E-43BF-A04C-BC27E7550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13978" y="5662617"/>
            <a:ext cx="19780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026893" y="2106284"/>
            <a:ext cx="4024907" cy="2905985"/>
          </a:xfrm>
        </p:spPr>
        <p:txBody>
          <a:bodyPr anchor="ctr"/>
          <a:lstStyle>
            <a:lvl1pPr algn="ctr">
              <a:lnSpc>
                <a:spcPct val="85000"/>
              </a:lnSpc>
              <a:defRPr sz="3200" spc="-51" baseline="0">
                <a:solidFill>
                  <a:schemeClr val="bg1"/>
                </a:solidFill>
                <a:latin typeface="Arial"/>
                <a:cs typeface="Arial"/>
              </a:defRPr>
            </a:lvl1pPr>
          </a:lstStyle>
          <a:p>
            <a:r>
              <a:rPr lang="en-GB"/>
              <a:t>Click to edit Master title style</a:t>
            </a:r>
            <a:endParaRPr lang="en-US"/>
          </a:p>
        </p:txBody>
      </p:sp>
      <p:sp>
        <p:nvSpPr>
          <p:cNvPr id="5" name="Date Placeholder 3">
            <a:extLst>
              <a:ext uri="{FF2B5EF4-FFF2-40B4-BE49-F238E27FC236}">
                <a16:creationId xmlns:a16="http://schemas.microsoft.com/office/drawing/2014/main" id="{56930B1C-F296-45E3-8BA9-6EA971CE6AB7}"/>
              </a:ext>
            </a:extLst>
          </p:cNvPr>
          <p:cNvSpPr>
            <a:spLocks noGrp="1"/>
          </p:cNvSpPr>
          <p:nvPr>
            <p:ph type="dt" sz="half" idx="10"/>
          </p:nvPr>
        </p:nvSpPr>
        <p:spPr/>
        <p:txBody>
          <a:bodyPr/>
          <a:lstStyle>
            <a:lvl1pPr>
              <a:defRPr>
                <a:solidFill>
                  <a:srgbClr val="FFD494"/>
                </a:solidFill>
              </a:defRPr>
            </a:lvl1pPr>
          </a:lstStyle>
          <a:p>
            <a:fld id="{E823461B-40A1-4263-8FB4-7477544802E4}" type="datetimeFigureOut">
              <a:rPr lang="en-GB" altLang="en-US"/>
              <a:pPr/>
              <a:t>22/09/2021</a:t>
            </a:fld>
            <a:endParaRPr lang="en-GB" altLang="en-US"/>
          </a:p>
        </p:txBody>
      </p:sp>
      <p:sp>
        <p:nvSpPr>
          <p:cNvPr id="6" name="Footer Placeholder 4">
            <a:extLst>
              <a:ext uri="{FF2B5EF4-FFF2-40B4-BE49-F238E27FC236}">
                <a16:creationId xmlns:a16="http://schemas.microsoft.com/office/drawing/2014/main" id="{D7A83F93-2865-4D10-A0DD-29ECC69C65E9}"/>
              </a:ext>
            </a:extLst>
          </p:cNvPr>
          <p:cNvSpPr>
            <a:spLocks noGrp="1"/>
          </p:cNvSpPr>
          <p:nvPr>
            <p:ph type="ftr" sz="quarter" idx="11"/>
          </p:nvPr>
        </p:nvSpPr>
        <p:spPr/>
        <p:txBody>
          <a:bodyPr/>
          <a:lstStyle>
            <a:lvl1pPr>
              <a:defRPr>
                <a:solidFill>
                  <a:schemeClr val="accent1">
                    <a:lumMod val="40000"/>
                    <a:lumOff val="60000"/>
                  </a:schemeClr>
                </a:solidFill>
              </a:defRPr>
            </a:lvl1pPr>
          </a:lstStyle>
          <a:p>
            <a:pPr>
              <a:defRPr/>
            </a:pPr>
            <a:endParaRPr lang="en-GB"/>
          </a:p>
        </p:txBody>
      </p:sp>
      <p:sp>
        <p:nvSpPr>
          <p:cNvPr id="7" name="Slide Number Placeholder 5">
            <a:extLst>
              <a:ext uri="{FF2B5EF4-FFF2-40B4-BE49-F238E27FC236}">
                <a16:creationId xmlns:a16="http://schemas.microsoft.com/office/drawing/2014/main" id="{02B42C5E-77F0-4765-8A27-5FFDB99C84FA}"/>
              </a:ext>
            </a:extLst>
          </p:cNvPr>
          <p:cNvSpPr>
            <a:spLocks noGrp="1"/>
          </p:cNvSpPr>
          <p:nvPr>
            <p:ph type="sldNum" sz="quarter" idx="12"/>
          </p:nvPr>
        </p:nvSpPr>
        <p:spPr/>
        <p:txBody>
          <a:bodyPr/>
          <a:lstStyle>
            <a:lvl1pPr>
              <a:defRPr>
                <a:solidFill>
                  <a:srgbClr val="FFD494"/>
                </a:solidFill>
              </a:defRPr>
            </a:lvl1pPr>
          </a:lstStyle>
          <a:p>
            <a:fld id="{2DA92B78-1EFF-4740-9CB3-9D43E19DDB1B}" type="slidenum">
              <a:rPr lang="en-GB" altLang="en-US"/>
              <a:pPr/>
              <a:t>‹#›</a:t>
            </a:fld>
            <a:endParaRPr lang="en-GB" altLang="en-US"/>
          </a:p>
        </p:txBody>
      </p:sp>
    </p:spTree>
    <p:extLst>
      <p:ext uri="{BB962C8B-B14F-4D97-AF65-F5344CB8AC3E}">
        <p14:creationId xmlns:p14="http://schemas.microsoft.com/office/powerpoint/2010/main" val="313705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CE2D1-479C-4CC0-92F8-73532C71EA96}"/>
              </a:ext>
            </a:extLst>
          </p:cNvPr>
          <p:cNvSpPr>
            <a:spLocks noGrp="1"/>
          </p:cNvSpPr>
          <p:nvPr>
            <p:ph type="title"/>
          </p:nvPr>
        </p:nvSpPr>
        <p:spPr>
          <a:xfrm>
            <a:off x="1096963" y="287341"/>
            <a:ext cx="10058400" cy="1449387"/>
          </a:xfrm>
          <a:prstGeom prst="rect">
            <a:avLst/>
          </a:prstGeom>
        </p:spPr>
        <p:txBody>
          <a:bodyPr vert="horz" lIns="91440" tIns="45720" rIns="91440" bIns="45720" rtlCol="0" anchor="b">
            <a:normAutofit/>
          </a:bodyPr>
          <a:lstStyle/>
          <a:p>
            <a:r>
              <a:rPr lang="en-GB"/>
              <a:t>Click to edit Master title style</a:t>
            </a:r>
            <a:endParaRPr lang="en-US"/>
          </a:p>
        </p:txBody>
      </p:sp>
      <p:sp>
        <p:nvSpPr>
          <p:cNvPr id="1027" name="Text Placeholder 2">
            <a:extLst>
              <a:ext uri="{FF2B5EF4-FFF2-40B4-BE49-F238E27FC236}">
                <a16:creationId xmlns:a16="http://schemas.microsoft.com/office/drawing/2014/main" id="{DFB2F0AE-1AE6-491F-9F5A-9DDA90CB0AE5}"/>
              </a:ext>
            </a:extLst>
          </p:cNvPr>
          <p:cNvSpPr>
            <a:spLocks noGrp="1"/>
          </p:cNvSpPr>
          <p:nvPr>
            <p:ph type="body" idx="1"/>
          </p:nvPr>
        </p:nvSpPr>
        <p:spPr bwMode="auto">
          <a:xfrm>
            <a:off x="1096963" y="1846266"/>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cxnSp>
        <p:nvCxnSpPr>
          <p:cNvPr id="10" name="Straight Connector 9">
            <a:extLst>
              <a:ext uri="{FF2B5EF4-FFF2-40B4-BE49-F238E27FC236}">
                <a16:creationId xmlns:a16="http://schemas.microsoft.com/office/drawing/2014/main" id="{6671C4D1-7701-4748-AF43-06DCE4EE8EDA}"/>
              </a:ext>
            </a:extLst>
          </p:cNvPr>
          <p:cNvCxnSpPr/>
          <p:nvPr/>
        </p:nvCxnSpPr>
        <p:spPr>
          <a:xfrm>
            <a:off x="1193800" y="1738313"/>
            <a:ext cx="9966325" cy="0"/>
          </a:xfrm>
          <a:prstGeom prst="line">
            <a:avLst/>
          </a:prstGeom>
          <a:ln/>
        </p:spPr>
        <p:style>
          <a:lnRef idx="1">
            <a:schemeClr val="accent6"/>
          </a:lnRef>
          <a:fillRef idx="0">
            <a:schemeClr val="accent6"/>
          </a:fillRef>
          <a:effectRef idx="0">
            <a:schemeClr val="accent6"/>
          </a:effectRef>
          <a:fontRef idx="minor">
            <a:schemeClr val="tx1"/>
          </a:fontRef>
        </p:style>
      </p:cxnSp>
      <p:sp>
        <p:nvSpPr>
          <p:cNvPr id="11" name="Date Placeholder 3">
            <a:extLst>
              <a:ext uri="{FF2B5EF4-FFF2-40B4-BE49-F238E27FC236}">
                <a16:creationId xmlns:a16="http://schemas.microsoft.com/office/drawing/2014/main" id="{11BDE331-732C-444A-B123-2D58E444844C}"/>
              </a:ext>
            </a:extLst>
          </p:cNvPr>
          <p:cNvSpPr>
            <a:spLocks noGrp="1"/>
          </p:cNvSpPr>
          <p:nvPr>
            <p:ph type="dt" sz="half" idx="2"/>
          </p:nvPr>
        </p:nvSpPr>
        <p:spPr>
          <a:xfrm>
            <a:off x="1096964" y="6459542"/>
            <a:ext cx="2473325"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latin typeface="Arial" panose="020B0604020202020204" pitchFamily="34" charset="0"/>
                <a:cs typeface="Arial" panose="020B0604020202020204" pitchFamily="34" charset="0"/>
              </a:defRPr>
            </a:lvl1pPr>
          </a:lstStyle>
          <a:p>
            <a:fld id="{53531BDD-85C3-4205-9F82-0F6EB2A8226F}" type="datetimeFigureOut">
              <a:rPr lang="en-GB" altLang="en-US"/>
              <a:pPr/>
              <a:t>22/09/2021</a:t>
            </a:fld>
            <a:endParaRPr lang="en-GB" altLang="en-US"/>
          </a:p>
        </p:txBody>
      </p:sp>
      <p:sp>
        <p:nvSpPr>
          <p:cNvPr id="12" name="Footer Placeholder 4">
            <a:extLst>
              <a:ext uri="{FF2B5EF4-FFF2-40B4-BE49-F238E27FC236}">
                <a16:creationId xmlns:a16="http://schemas.microsoft.com/office/drawing/2014/main" id="{0BADCF33-B6A1-4172-8096-6E9A3380E758}"/>
              </a:ext>
            </a:extLst>
          </p:cNvPr>
          <p:cNvSpPr>
            <a:spLocks noGrp="1"/>
          </p:cNvSpPr>
          <p:nvPr>
            <p:ph type="ftr" sz="quarter" idx="3"/>
          </p:nvPr>
        </p:nvSpPr>
        <p:spPr>
          <a:xfrm>
            <a:off x="3686178" y="6459542"/>
            <a:ext cx="4822825" cy="365125"/>
          </a:xfrm>
          <a:prstGeom prst="rect">
            <a:avLst/>
          </a:prstGeom>
        </p:spPr>
        <p:txBody>
          <a:bodyPr/>
          <a:lstStyle>
            <a:lvl1pPr fontAlgn="auto">
              <a:spcBef>
                <a:spcPts val="0"/>
              </a:spcBef>
              <a:spcAft>
                <a:spcPts val="0"/>
              </a:spcAft>
              <a:defRPr sz="1000">
                <a:solidFill>
                  <a:schemeClr val="tx2"/>
                </a:solidFill>
                <a:latin typeface="Arial"/>
                <a:ea typeface="+mn-ea"/>
                <a:cs typeface="Arial"/>
              </a:defRPr>
            </a:lvl1pPr>
          </a:lstStyle>
          <a:p>
            <a:pPr>
              <a:defRPr/>
            </a:pPr>
            <a:endParaRPr lang="en-GB"/>
          </a:p>
        </p:txBody>
      </p:sp>
      <p:sp>
        <p:nvSpPr>
          <p:cNvPr id="9" name="Slide Number Placeholder 5">
            <a:extLst>
              <a:ext uri="{FF2B5EF4-FFF2-40B4-BE49-F238E27FC236}">
                <a16:creationId xmlns:a16="http://schemas.microsoft.com/office/drawing/2014/main" id="{53DD02F4-33F3-4F41-8CB3-39B18CD9E6BE}"/>
              </a:ext>
            </a:extLst>
          </p:cNvPr>
          <p:cNvSpPr>
            <a:spLocks noGrp="1"/>
          </p:cNvSpPr>
          <p:nvPr>
            <p:ph type="sldNum" sz="quarter" idx="4"/>
          </p:nvPr>
        </p:nvSpPr>
        <p:spPr>
          <a:xfrm>
            <a:off x="8612190" y="6457954"/>
            <a:ext cx="1312863"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fld id="{11AFFCBD-9BE5-4FE3-9DDA-84E0A871D418}" type="slidenum">
              <a:rPr lang="en-GB" altLang="en-US"/>
              <a:pPr/>
              <a:t>‹#›</a:t>
            </a:fld>
            <a:endParaRPr lang="en-GB" altLang="en-US"/>
          </a:p>
        </p:txBody>
      </p:sp>
      <p:pic>
        <p:nvPicPr>
          <p:cNvPr id="1032" name="Picture 3" descr="F&amp;BF_Sec logo_Set 2.1.png">
            <a:extLst>
              <a:ext uri="{FF2B5EF4-FFF2-40B4-BE49-F238E27FC236}">
                <a16:creationId xmlns:a16="http://schemas.microsoft.com/office/drawing/2014/main" id="{FF490F64-8C48-4A0D-AC23-12BD16D9D406}"/>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207627" y="5657850"/>
            <a:ext cx="1984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104" r:id="rId5"/>
    <p:sldLayoutId id="2147484089" r:id="rId6"/>
    <p:sldLayoutId id="2147484090" r:id="rId7"/>
    <p:sldLayoutId id="2147484091" r:id="rId8"/>
    <p:sldLayoutId id="2147484092" r:id="rId9"/>
    <p:sldLayoutId id="2147484102" r:id="rId10"/>
    <p:sldLayoutId id="2147484101" r:id="rId11"/>
    <p:sldLayoutId id="2147484093" r:id="rId12"/>
    <p:sldLayoutId id="2147484100" r:id="rId13"/>
    <p:sldLayoutId id="2147484103" r:id="rId14"/>
    <p:sldLayoutId id="2147484080" r:id="rId15"/>
    <p:sldLayoutId id="2147484081" r:id="rId16"/>
    <p:sldLayoutId id="2147484082" r:id="rId17"/>
    <p:sldLayoutId id="2147484083" r:id="rId18"/>
    <p:sldLayoutId id="2147484094" r:id="rId19"/>
    <p:sldLayoutId id="2147484106" r:id="rId20"/>
    <p:sldLayoutId id="2147484095" r:id="rId21"/>
    <p:sldLayoutId id="2147484105" r:id="rId22"/>
    <p:sldLayoutId id="2147484084" r:id="rId23"/>
    <p:sldLayoutId id="2147484096" r:id="rId24"/>
  </p:sldLayoutIdLst>
  <p:txStyles>
    <p:titleStyle>
      <a:lvl1pPr algn="l" rtl="0" eaLnBrk="0" fontAlgn="base" hangingPunct="0">
        <a:lnSpc>
          <a:spcPct val="85000"/>
        </a:lnSpc>
        <a:spcBef>
          <a:spcPct val="0"/>
        </a:spcBef>
        <a:spcAft>
          <a:spcPct val="0"/>
        </a:spcAft>
        <a:defRPr sz="4800" kern="1200" spc="-51">
          <a:solidFill>
            <a:schemeClr val="tx1"/>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p:titleStyle>
    <p:bodyStyle>
      <a:lvl1pPr marL="90486" indent="-90486"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Arial"/>
          <a:ea typeface="ＭＳ Ｐゴシック" charset="0"/>
          <a:cs typeface="Arial"/>
        </a:defRPr>
      </a:lvl1pPr>
      <a:lvl2pPr marL="382578"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chemeClr val="tx1"/>
          </a:solidFill>
          <a:latin typeface="Arial"/>
          <a:ea typeface="ＭＳ Ｐゴシック" charset="0"/>
          <a:cs typeface="Arial"/>
        </a:defRPr>
      </a:lvl2pPr>
      <a:lvl3pPr marL="566724"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3pPr>
      <a:lvl4pPr marL="749281"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4pPr>
      <a:lvl5pPr marL="931839" indent="-182558"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chemeClr val="tx1"/>
          </a:solidFill>
          <a:latin typeface="Arial"/>
          <a:ea typeface="ＭＳ Ｐゴシック" charset="0"/>
          <a:cs typeface="Arial"/>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75C6-4ECB-48E9-8E19-F74699B814A1}"/>
              </a:ext>
            </a:extLst>
          </p:cNvPr>
          <p:cNvSpPr>
            <a:spLocks noGrp="1"/>
          </p:cNvSpPr>
          <p:nvPr>
            <p:ph type="ctrTitle"/>
          </p:nvPr>
        </p:nvSpPr>
        <p:spPr>
          <a:xfrm>
            <a:off x="891540" y="721260"/>
            <a:ext cx="10408920" cy="5477163"/>
          </a:xfrm>
        </p:spPr>
        <p:txBody>
          <a:bodyPr anchor="ctr" anchorCtr="0">
            <a:normAutofit fontScale="90000"/>
          </a:bodyPr>
          <a:lstStyle/>
          <a:p>
            <a:pPr algn="ctr"/>
            <a:br>
              <a:rPr lang="en-GB" sz="9600" dirty="0">
                <a:solidFill>
                  <a:srgbClr val="002060"/>
                </a:solidFill>
                <a:latin typeface="HelveticaNeueLT Std" panose="020B0604020202020204" pitchFamily="34" charset="0"/>
              </a:rPr>
            </a:br>
            <a:r>
              <a:rPr lang="en-GB" b="0" i="0" dirty="0">
                <a:solidFill>
                  <a:srgbClr val="000000"/>
                </a:solidFill>
                <a:effectLst/>
                <a:latin typeface="Arial" panose="020B0604020202020204" pitchFamily="34" charset="0"/>
                <a:cs typeface="Arial" panose="020B0604020202020204" pitchFamily="34" charset="0"/>
              </a:rPr>
              <a:t> L is for Listening with your whole body</a:t>
            </a:r>
            <a:br>
              <a:rPr lang="en-GB" sz="11500" dirty="0">
                <a:solidFill>
                  <a:srgbClr val="002060"/>
                </a:solidFill>
                <a:latin typeface="HelveticaNeueLT Std" panose="020B0604020202020204" pitchFamily="34" charset="0"/>
                <a:ea typeface="ＭＳ Ｐゴシック"/>
              </a:rPr>
            </a:br>
            <a:br>
              <a:rPr lang="en-GB" sz="9600" dirty="0">
                <a:latin typeface="Desyrel" panose="02000603050000020003" pitchFamily="2" charset="0"/>
              </a:rPr>
            </a:br>
            <a:br>
              <a:rPr lang="en-GB" sz="9600" dirty="0">
                <a:latin typeface="Desyrel" panose="02000603050000020003" pitchFamily="2" charset="0"/>
              </a:rPr>
            </a:br>
            <a:endParaRPr lang="en-US" sz="4000" dirty="0">
              <a:solidFill>
                <a:schemeClr val="bg1"/>
              </a:solidFill>
              <a:latin typeface="HelveticaNeueLT Std Lt" panose="020B0403020202020204" pitchFamily="34" charset="0"/>
            </a:endParaRPr>
          </a:p>
        </p:txBody>
      </p:sp>
      <p:pic>
        <p:nvPicPr>
          <p:cNvPr id="6" name="Picture 6">
            <a:extLst>
              <a:ext uri="{FF2B5EF4-FFF2-40B4-BE49-F238E27FC236}">
                <a16:creationId xmlns:a16="http://schemas.microsoft.com/office/drawing/2014/main" id="{97154DBA-70A3-49F5-A784-C7776E9B8233}"/>
              </a:ext>
            </a:extLst>
          </p:cNvPr>
          <p:cNvPicPr>
            <a:picLocks noChangeAspect="1"/>
          </p:cNvPicPr>
          <p:nvPr/>
        </p:nvPicPr>
        <p:blipFill>
          <a:blip r:embed="rId2"/>
          <a:stretch>
            <a:fillRect/>
          </a:stretch>
        </p:blipFill>
        <p:spPr>
          <a:xfrm>
            <a:off x="138023" y="5304706"/>
            <a:ext cx="2743200" cy="1309421"/>
          </a:xfrm>
          <a:prstGeom prst="rect">
            <a:avLst/>
          </a:prstGeom>
        </p:spPr>
      </p:pic>
      <p:sp>
        <p:nvSpPr>
          <p:cNvPr id="3" name="Rectangle 2">
            <a:extLst>
              <a:ext uri="{FF2B5EF4-FFF2-40B4-BE49-F238E27FC236}">
                <a16:creationId xmlns:a16="http://schemas.microsoft.com/office/drawing/2014/main" id="{1744E301-3453-41C2-931D-947E1A2F4EFE}"/>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2F49A27-9970-4390-A713-E427466A53C8}"/>
              </a:ext>
            </a:extLst>
          </p:cNvPr>
          <p:cNvPicPr/>
          <p:nvPr/>
        </p:nvPicPr>
        <p:blipFill rotWithShape="1">
          <a:blip r:embed="rId3"/>
          <a:srcRect l="6149" t="37537" r="36184" b="21084"/>
          <a:stretch/>
        </p:blipFill>
        <p:spPr bwMode="auto">
          <a:xfrm>
            <a:off x="3451769" y="4472671"/>
            <a:ext cx="4793598" cy="1664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711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461736" y="434913"/>
            <a:ext cx="6827066" cy="1754836"/>
          </a:xfrm>
        </p:spPr>
        <p:txBody>
          <a:bodyPr>
            <a:normAutofit fontScale="90000"/>
          </a:bodyPr>
          <a:lstStyle/>
          <a:p>
            <a:br>
              <a:rPr lang="en-US" sz="12800" dirty="0">
                <a:latin typeface="HelveticaNeueLT Std" panose="020B0604020202020204" pitchFamily="34" charset="0"/>
                <a:ea typeface="ＭＳ Ｐゴシック"/>
              </a:rPr>
            </a:br>
            <a:r>
              <a:rPr lang="en-US" sz="8000" dirty="0">
                <a:solidFill>
                  <a:srgbClr val="002060"/>
                </a:solidFill>
                <a:latin typeface="HelveticaNeueLT Std"/>
                <a:ea typeface="ＭＳ Ｐゴシック"/>
              </a:rPr>
              <a:t> </a:t>
            </a:r>
            <a:endParaRPr lang="en-US" sz="8000" dirty="0">
              <a:solidFill>
                <a:srgbClr val="002060"/>
              </a:solidFill>
              <a:latin typeface="HelveticaNeueLT Std"/>
            </a:endParaRPr>
          </a:p>
        </p:txBody>
      </p:sp>
      <p:pic>
        <p:nvPicPr>
          <p:cNvPr id="4" name="Graphic 3" descr="Badge Question Mark with solid fill">
            <a:extLst>
              <a:ext uri="{FF2B5EF4-FFF2-40B4-BE49-F238E27FC236}">
                <a16:creationId xmlns:a16="http://schemas.microsoft.com/office/drawing/2014/main" id="{310BA1B9-636E-4E89-8741-78BD1DBD1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98" y="1883978"/>
            <a:ext cx="2249905" cy="2249905"/>
          </a:xfrm>
          <a:prstGeom prst="rect">
            <a:avLst/>
          </a:prstGeom>
        </p:spPr>
      </p:pic>
      <p:sp>
        <p:nvSpPr>
          <p:cNvPr id="5" name="Title 1">
            <a:extLst>
              <a:ext uri="{FF2B5EF4-FFF2-40B4-BE49-F238E27FC236}">
                <a16:creationId xmlns:a16="http://schemas.microsoft.com/office/drawing/2014/main" id="{D756F661-7265-4083-A3CB-4B6F1E08E182}"/>
              </a:ext>
            </a:extLst>
          </p:cNvPr>
          <p:cNvSpPr txBox="1">
            <a:spLocks/>
          </p:cNvSpPr>
          <p:nvPr/>
        </p:nvSpPr>
        <p:spPr>
          <a:xfrm>
            <a:off x="4461736" y="1347537"/>
            <a:ext cx="6827066" cy="3848331"/>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r>
              <a:rPr lang="en-GB" dirty="0">
                <a:solidFill>
                  <a:schemeClr val="accent6"/>
                </a:solidFill>
                <a:latin typeface="Arial" panose="020B0604020202020204" pitchFamily="34" charset="0"/>
                <a:cs typeface="Arial" panose="020B0604020202020204" pitchFamily="34" charset="0"/>
              </a:rPr>
              <a:t>Who ate all the Crunchy Yum Flakes? </a:t>
            </a:r>
          </a:p>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What time was Person 1 hungry? </a:t>
            </a:r>
          </a:p>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What adjectives were used to describe the pancakes? </a:t>
            </a:r>
          </a:p>
          <a:p>
            <a:endParaRPr lang="en-GB" dirty="0">
              <a:solidFill>
                <a:schemeClr val="accent6"/>
              </a:solidFill>
              <a:latin typeface="Arial" panose="020B0604020202020204" pitchFamily="34" charset="0"/>
              <a:cs typeface="Arial" panose="020B0604020202020204" pitchFamily="34" charset="0"/>
            </a:endParaRPr>
          </a:p>
          <a:p>
            <a:r>
              <a:rPr lang="en-GB" dirty="0">
                <a:solidFill>
                  <a:schemeClr val="accent6"/>
                </a:solidFill>
                <a:latin typeface="Arial" panose="020B0604020202020204" pitchFamily="34" charset="0"/>
                <a:cs typeface="Arial" panose="020B0604020202020204" pitchFamily="34" charset="0"/>
              </a:rPr>
              <a:t>What word did Person 1 use to describe their breakfast?</a:t>
            </a:r>
            <a:endParaRPr lang="en-US"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47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993CE-1A58-4878-857D-59395C90A62A}"/>
              </a:ext>
            </a:extLst>
          </p:cNvPr>
          <p:cNvSpPr>
            <a:spLocks noGrp="1"/>
          </p:cNvSpPr>
          <p:nvPr>
            <p:ph type="title"/>
          </p:nvPr>
        </p:nvSpPr>
        <p:spPr>
          <a:xfrm>
            <a:off x="4284628" y="1520339"/>
            <a:ext cx="7245925" cy="4587343"/>
          </a:xfrm>
        </p:spPr>
        <p:txBody>
          <a:bodyPr>
            <a:noAutofit/>
          </a:bodyPr>
          <a:lstStyle/>
          <a:p>
            <a:r>
              <a:rPr lang="en-GB" sz="2800" dirty="0">
                <a:solidFill>
                  <a:schemeClr val="accent6"/>
                </a:solidFill>
              </a:rPr>
              <a:t>How can you show someone you are actively listening?</a:t>
            </a:r>
            <a:br>
              <a:rPr lang="en-GB" sz="2800" dirty="0">
                <a:solidFill>
                  <a:schemeClr val="accent6"/>
                </a:solidFill>
              </a:rPr>
            </a:br>
            <a:br>
              <a:rPr lang="en-GB" sz="2800" dirty="0">
                <a:solidFill>
                  <a:schemeClr val="accent6"/>
                </a:solidFill>
              </a:rPr>
            </a:br>
            <a:r>
              <a:rPr lang="en-GB" sz="2800" dirty="0">
                <a:solidFill>
                  <a:schemeClr val="accent6"/>
                </a:solidFill>
              </a:rPr>
              <a:t>Why is it important to really listen to someone?</a:t>
            </a:r>
            <a:br>
              <a:rPr lang="en-GB" sz="2800" dirty="0">
                <a:solidFill>
                  <a:schemeClr val="accent6"/>
                </a:solidFill>
              </a:rPr>
            </a:br>
            <a:br>
              <a:rPr lang="en-GB" sz="2800" dirty="0">
                <a:solidFill>
                  <a:schemeClr val="accent6"/>
                </a:solidFill>
              </a:rPr>
            </a:br>
            <a:r>
              <a:rPr lang="en-GB" sz="2800" dirty="0">
                <a:solidFill>
                  <a:schemeClr val="accent6"/>
                </a:solidFill>
              </a:rPr>
              <a:t>What might happen if we do not listen actively to others? </a:t>
            </a:r>
            <a:br>
              <a:rPr lang="en-GB" sz="2800" dirty="0">
                <a:solidFill>
                  <a:schemeClr val="accent6"/>
                </a:solidFill>
              </a:rPr>
            </a:br>
            <a:br>
              <a:rPr lang="en-GB" sz="2800" dirty="0">
                <a:solidFill>
                  <a:schemeClr val="accent6"/>
                </a:solidFill>
              </a:rPr>
            </a:br>
            <a:r>
              <a:rPr lang="en-GB" sz="2800" dirty="0">
                <a:solidFill>
                  <a:schemeClr val="accent6"/>
                </a:solidFill>
              </a:rPr>
              <a:t>Listening is a skill, and that it is so important we try to really listen to each other – not only in showing respect to others, but to have really meaningful conversations where we can learn and understand people better, especially those different to ourselves.</a:t>
            </a:r>
            <a:br>
              <a:rPr lang="en-US" b="1" dirty="0"/>
            </a:br>
            <a:endParaRPr lang="en-US" b="1" dirty="0">
              <a:solidFill>
                <a:srgbClr val="002060"/>
              </a:solidFill>
            </a:endParaRPr>
          </a:p>
        </p:txBody>
      </p:sp>
      <p:pic>
        <p:nvPicPr>
          <p:cNvPr id="4" name="Graphic 3" descr="Badge Question Mark with solid fill">
            <a:extLst>
              <a:ext uri="{FF2B5EF4-FFF2-40B4-BE49-F238E27FC236}">
                <a16:creationId xmlns:a16="http://schemas.microsoft.com/office/drawing/2014/main" id="{A403173C-1136-461A-B64C-B242ACF093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98" y="1883978"/>
            <a:ext cx="2249905" cy="2249905"/>
          </a:xfrm>
          <a:prstGeom prst="rect">
            <a:avLst/>
          </a:prstGeom>
        </p:spPr>
      </p:pic>
    </p:spTree>
    <p:extLst>
      <p:ext uri="{BB962C8B-B14F-4D97-AF65-F5344CB8AC3E}">
        <p14:creationId xmlns:p14="http://schemas.microsoft.com/office/powerpoint/2010/main" val="252589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CCD5-A15F-4A33-A4C8-7802B027A14D}"/>
              </a:ext>
            </a:extLst>
          </p:cNvPr>
          <p:cNvSpPr>
            <a:spLocks noGrp="1"/>
          </p:cNvSpPr>
          <p:nvPr>
            <p:ph type="ctrTitle"/>
          </p:nvPr>
        </p:nvSpPr>
        <p:spPr>
          <a:xfrm>
            <a:off x="5769300" y="1262223"/>
            <a:ext cx="5386381" cy="2528577"/>
          </a:xfrm>
        </p:spPr>
        <p:txBody>
          <a:bodyPr anchor="b">
            <a:normAutofit/>
          </a:bodyPr>
          <a:lstStyle/>
          <a:p>
            <a:r>
              <a:rPr lang="en-US" sz="4600" dirty="0"/>
              <a:t>The next lesson is The Letter D. D is for Discussing not Arguing</a:t>
            </a:r>
          </a:p>
        </p:txBody>
      </p:sp>
      <p:pic>
        <p:nvPicPr>
          <p:cNvPr id="5" name="Picture 4" descr="Graphical user interface, application, PowerPoint&#10;&#10;Description automatically generated">
            <a:extLst>
              <a:ext uri="{FF2B5EF4-FFF2-40B4-BE49-F238E27FC236}">
                <a16:creationId xmlns:a16="http://schemas.microsoft.com/office/drawing/2014/main" id="{89A68577-F9D6-4208-A54D-44BC7D21A91E}"/>
              </a:ext>
            </a:extLst>
          </p:cNvPr>
          <p:cNvPicPr/>
          <p:nvPr/>
        </p:nvPicPr>
        <p:blipFill rotWithShape="1">
          <a:blip r:embed="rId2"/>
          <a:srcRect l="13295" t="34877" r="45657" b="39113"/>
          <a:stretch/>
        </p:blipFill>
        <p:spPr bwMode="auto">
          <a:xfrm>
            <a:off x="5473115" y="4237120"/>
            <a:ext cx="4498199" cy="2163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46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9760-C115-4AC5-83B8-553387213E66}"/>
              </a:ext>
            </a:extLst>
          </p:cNvPr>
          <p:cNvSpPr>
            <a:spLocks noGrp="1"/>
          </p:cNvSpPr>
          <p:nvPr>
            <p:ph type="title"/>
          </p:nvPr>
        </p:nvSpPr>
        <p:spPr/>
        <p:txBody>
          <a:bodyPr/>
          <a:lstStyle/>
          <a:p>
            <a:r>
              <a:rPr lang="en-GB" dirty="0">
                <a:solidFill>
                  <a:schemeClr val="accent1"/>
                </a:solidFill>
                <a:latin typeface="Helvetica" panose="020B0604020202020204" pitchFamily="34" charset="0"/>
                <a:ea typeface="ＭＳ Ｐゴシック"/>
                <a:cs typeface="Helvetica" panose="020B0604020202020204" pitchFamily="34" charset="0"/>
              </a:rPr>
              <a:t>Our Class Agreement</a:t>
            </a:r>
            <a:r>
              <a:rPr lang="en-GB" dirty="0">
                <a:solidFill>
                  <a:srgbClr val="000000"/>
                </a:solidFill>
                <a:latin typeface="Helvetica" panose="020B0604020202020204" pitchFamily="34" charset="0"/>
                <a:ea typeface="ＭＳ Ｐゴシック"/>
                <a:cs typeface="Helvetica" panose="020B0604020202020204" pitchFamily="34" charset="0"/>
              </a:rPr>
              <a:t> </a:t>
            </a:r>
            <a:endParaRPr lang="en-US" dirty="0">
              <a:latin typeface="Helvetica" panose="020B0604020202020204" pitchFamily="34" charset="0"/>
              <a:cs typeface="Helvetica" panose="020B0604020202020204" pitchFamily="34" charset="0"/>
            </a:endParaRPr>
          </a:p>
        </p:txBody>
      </p:sp>
      <p:sp>
        <p:nvSpPr>
          <p:cNvPr id="4" name="Rectangle 3">
            <a:extLst>
              <a:ext uri="{FF2B5EF4-FFF2-40B4-BE49-F238E27FC236}">
                <a16:creationId xmlns:a16="http://schemas.microsoft.com/office/drawing/2014/main" id="{E784ABFD-BD06-A044-9361-E360C881198F}"/>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pitchFamily="2" charset="0"/>
              </a:rPr>
              <a:t> </a:t>
            </a:r>
            <a:endParaRPr lang="en-US" dirty="0"/>
          </a:p>
        </p:txBody>
      </p:sp>
      <p:pic>
        <p:nvPicPr>
          <p:cNvPr id="16" name="Content Placeholder 3" descr="Graphical user interface, application&#10;&#10;Description automatically generated">
            <a:extLst>
              <a:ext uri="{FF2B5EF4-FFF2-40B4-BE49-F238E27FC236}">
                <a16:creationId xmlns:a16="http://schemas.microsoft.com/office/drawing/2014/main" id="{89F7A874-F31B-4577-820C-2A233E12BC03}"/>
              </a:ext>
            </a:extLst>
          </p:cNvPr>
          <p:cNvPicPr>
            <a:picLocks noGrp="1"/>
          </p:cNvPicPr>
          <p:nvPr/>
        </p:nvPicPr>
        <p:blipFill rotWithShape="1">
          <a:blip r:embed="rId2"/>
          <a:srcRect l="25095" t="20690" r="55627" b="28177"/>
          <a:stretch/>
        </p:blipFill>
        <p:spPr bwMode="auto">
          <a:xfrm>
            <a:off x="1097280" y="1917754"/>
            <a:ext cx="2841674" cy="44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3191723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461736" y="434913"/>
            <a:ext cx="6827066" cy="1754836"/>
          </a:xfrm>
        </p:spPr>
        <p:txBody>
          <a:bodyPr>
            <a:normAutofit/>
          </a:bodyPr>
          <a:lstStyle/>
          <a:p>
            <a:r>
              <a:rPr lang="en-GB" sz="4000" dirty="0">
                <a:solidFill>
                  <a:srgbClr val="002060"/>
                </a:solidFill>
                <a:ea typeface="ＭＳ Ｐゴシック"/>
              </a:rPr>
              <a:t>What is body language?</a:t>
            </a:r>
            <a:br>
              <a:rPr lang="en-US" sz="12800" dirty="0">
                <a:latin typeface="HelveticaNeueLT Std" panose="020B0604020202020204" pitchFamily="34" charset="0"/>
                <a:ea typeface="ＭＳ Ｐゴシック"/>
              </a:rPr>
            </a:br>
            <a:r>
              <a:rPr lang="en-US" sz="8000" dirty="0">
                <a:solidFill>
                  <a:srgbClr val="002060"/>
                </a:solidFill>
                <a:latin typeface="HelveticaNeueLT Std"/>
                <a:ea typeface="ＭＳ Ｐゴシック"/>
              </a:rPr>
              <a:t> </a:t>
            </a:r>
            <a:endParaRPr lang="en-US" sz="8000" dirty="0">
              <a:solidFill>
                <a:srgbClr val="002060"/>
              </a:solidFill>
              <a:latin typeface="HelveticaNeueLT Std"/>
            </a:endParaRPr>
          </a:p>
        </p:txBody>
      </p:sp>
      <p:pic>
        <p:nvPicPr>
          <p:cNvPr id="4" name="Graphic 3" descr="Badge Question Mark with solid fill">
            <a:extLst>
              <a:ext uri="{FF2B5EF4-FFF2-40B4-BE49-F238E27FC236}">
                <a16:creationId xmlns:a16="http://schemas.microsoft.com/office/drawing/2014/main" id="{310BA1B9-636E-4E89-8741-78BD1DBD1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98" y="1883978"/>
            <a:ext cx="2249905" cy="2249905"/>
          </a:xfrm>
          <a:prstGeom prst="rect">
            <a:avLst/>
          </a:prstGeom>
        </p:spPr>
      </p:pic>
      <p:sp>
        <p:nvSpPr>
          <p:cNvPr id="5" name="Title 1">
            <a:extLst>
              <a:ext uri="{FF2B5EF4-FFF2-40B4-BE49-F238E27FC236}">
                <a16:creationId xmlns:a16="http://schemas.microsoft.com/office/drawing/2014/main" id="{D756F661-7265-4083-A3CB-4B6F1E08E182}"/>
              </a:ext>
            </a:extLst>
          </p:cNvPr>
          <p:cNvSpPr txBox="1">
            <a:spLocks/>
          </p:cNvSpPr>
          <p:nvPr/>
        </p:nvSpPr>
        <p:spPr>
          <a:xfrm>
            <a:off x="4461736" y="1674164"/>
            <a:ext cx="6827066" cy="1754836"/>
          </a:xfrm>
          <a:prstGeom prst="rect">
            <a:avLst/>
          </a:prstGeom>
        </p:spPr>
        <p:txBody>
          <a:bodyPr vert="horz" lIns="91440" tIns="45720" rIns="91440" bIns="45720" rtlCol="0" anchor="b">
            <a:normAutofit fontScale="92500" lnSpcReduction="20000"/>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r>
              <a:rPr lang="en-GB" sz="4000" dirty="0">
                <a:solidFill>
                  <a:srgbClr val="002060"/>
                </a:solidFill>
                <a:ea typeface="ＭＳ Ｐゴシック"/>
              </a:rPr>
              <a:t>What do you think ‘listening with your whole body’ means?</a:t>
            </a:r>
            <a:br>
              <a:rPr lang="en-US" sz="12800" dirty="0">
                <a:latin typeface="HelveticaNeueLT Std" panose="020B0604020202020204" pitchFamily="34" charset="0"/>
                <a:ea typeface="ＭＳ Ｐゴシック"/>
              </a:rPr>
            </a:br>
            <a:r>
              <a:rPr lang="en-US" sz="8000" dirty="0">
                <a:solidFill>
                  <a:srgbClr val="002060"/>
                </a:solidFill>
                <a:latin typeface="HelveticaNeueLT Std"/>
                <a:ea typeface="ＭＳ Ｐゴシック"/>
              </a:rPr>
              <a:t> </a:t>
            </a:r>
            <a:endParaRPr lang="en-US" sz="8000" dirty="0">
              <a:solidFill>
                <a:srgbClr val="002060"/>
              </a:solidFill>
              <a:latin typeface="HelveticaNeueLT Std"/>
            </a:endParaRPr>
          </a:p>
        </p:txBody>
      </p:sp>
      <p:pic>
        <p:nvPicPr>
          <p:cNvPr id="3" name="Picture 2">
            <a:extLst>
              <a:ext uri="{FF2B5EF4-FFF2-40B4-BE49-F238E27FC236}">
                <a16:creationId xmlns:a16="http://schemas.microsoft.com/office/drawing/2014/main" id="{8D3D28CC-D109-4517-93A5-49D6D8634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882" y="3008930"/>
            <a:ext cx="4953279" cy="2249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6F661-7265-4083-A3CB-4B6F1E08E182}"/>
              </a:ext>
            </a:extLst>
          </p:cNvPr>
          <p:cNvSpPr txBox="1">
            <a:spLocks/>
          </p:cNvSpPr>
          <p:nvPr/>
        </p:nvSpPr>
        <p:spPr>
          <a:xfrm>
            <a:off x="4389547" y="1653138"/>
            <a:ext cx="6827066" cy="175483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r>
              <a:rPr lang="en-US" sz="2800" b="0" i="0" u="none" strike="noStrike" dirty="0">
                <a:solidFill>
                  <a:srgbClr val="002060"/>
                </a:solidFill>
                <a:effectLst/>
                <a:latin typeface="Helvetica" panose="020B0604020202020204" pitchFamily="34" charset="0"/>
              </a:rPr>
              <a:t>It is important to show you are </a:t>
            </a:r>
            <a:r>
              <a:rPr lang="en-US" sz="2800" b="1" i="0" u="none" strike="noStrike" dirty="0">
                <a:solidFill>
                  <a:srgbClr val="002060"/>
                </a:solidFill>
                <a:effectLst/>
                <a:latin typeface="Helvetica" panose="020B0604020202020204" pitchFamily="34" charset="0"/>
              </a:rPr>
              <a:t>listening</a:t>
            </a:r>
            <a:r>
              <a:rPr lang="en-US" sz="2800" b="0" i="0" u="none" strike="noStrike" dirty="0">
                <a:solidFill>
                  <a:srgbClr val="002060"/>
                </a:solidFill>
                <a:effectLst/>
                <a:latin typeface="Helvetica" panose="020B0604020202020204" pitchFamily="34" charset="0"/>
              </a:rPr>
              <a:t> with your body language. Using eye contact, head nodding, facial expressions and hand gestures etc. </a:t>
            </a:r>
            <a:br>
              <a:rPr lang="en-US" sz="2800" dirty="0">
                <a:latin typeface="HelveticaNeueLT Std" panose="020B0604020202020204" pitchFamily="34" charset="0"/>
                <a:ea typeface="ＭＳ Ｐゴシック"/>
              </a:rPr>
            </a:br>
            <a:r>
              <a:rPr lang="en-US" sz="2800" dirty="0">
                <a:solidFill>
                  <a:srgbClr val="002060"/>
                </a:solidFill>
                <a:latin typeface="HelveticaNeueLT Std"/>
                <a:ea typeface="ＭＳ Ｐゴシック"/>
              </a:rPr>
              <a:t> </a:t>
            </a:r>
            <a:endParaRPr lang="en-US" sz="2800" dirty="0">
              <a:solidFill>
                <a:srgbClr val="002060"/>
              </a:solidFill>
              <a:latin typeface="HelveticaNeueLT Std"/>
            </a:endParaRPr>
          </a:p>
        </p:txBody>
      </p:sp>
      <p:pic>
        <p:nvPicPr>
          <p:cNvPr id="2050" name="Picture 2">
            <a:extLst>
              <a:ext uri="{FF2B5EF4-FFF2-40B4-BE49-F238E27FC236}">
                <a16:creationId xmlns:a16="http://schemas.microsoft.com/office/drawing/2014/main" id="{6CFB2075-82C0-4056-9C86-C731D6DF4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51" y="2314607"/>
            <a:ext cx="24288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5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6F661-7265-4083-A3CB-4B6F1E08E182}"/>
              </a:ext>
            </a:extLst>
          </p:cNvPr>
          <p:cNvSpPr txBox="1">
            <a:spLocks/>
          </p:cNvSpPr>
          <p:nvPr/>
        </p:nvSpPr>
        <p:spPr>
          <a:xfrm>
            <a:off x="4389547" y="4061367"/>
            <a:ext cx="6827066" cy="175483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pPr algn="l" rtl="0" fontAlgn="base"/>
            <a:r>
              <a:rPr lang="en-US" sz="4400" b="0" i="0" u="none" strike="noStrike" dirty="0">
                <a:solidFill>
                  <a:srgbClr val="002060"/>
                </a:solidFill>
                <a:effectLst/>
                <a:latin typeface="Helvetica" panose="020B0604020202020204" pitchFamily="34" charset="0"/>
              </a:rPr>
              <a:t>Activity 1: LINE UP! </a:t>
            </a:r>
          </a:p>
          <a:p>
            <a:pPr algn="l" rtl="0" fontAlgn="base"/>
            <a:endParaRPr lang="en-US" sz="4400" dirty="0">
              <a:solidFill>
                <a:srgbClr val="002060"/>
              </a:solidFill>
              <a:latin typeface="Helvetica" panose="020B0604020202020204" pitchFamily="34" charset="0"/>
            </a:endParaRPr>
          </a:p>
          <a:p>
            <a:pPr algn="l" rtl="0" fontAlgn="base"/>
            <a:r>
              <a:rPr lang="en-US" sz="3200" b="0" i="0" u="none" strike="noStrike" dirty="0">
                <a:solidFill>
                  <a:srgbClr val="002060"/>
                </a:solidFill>
                <a:effectLst/>
                <a:latin typeface="Helvetica" panose="020B0604020202020204" pitchFamily="34" charset="0"/>
              </a:rPr>
              <a:t>In complete silence, form a line in…</a:t>
            </a:r>
          </a:p>
          <a:p>
            <a:pPr algn="l" rtl="0" fontAlgn="base"/>
            <a:endParaRPr lang="en-US" sz="3200" b="0" i="0" dirty="0">
              <a:solidFill>
                <a:srgbClr val="000000"/>
              </a:solidFill>
              <a:effectLst/>
              <a:latin typeface="Segoe UI" panose="020B0502040204020203" pitchFamily="34" charset="0"/>
            </a:endParaRPr>
          </a:p>
          <a:p>
            <a:pPr algn="l" rtl="0" fontAlgn="base"/>
            <a:r>
              <a:rPr lang="en-US" sz="3200" b="0" i="0" u="none" strike="noStrike" dirty="0">
                <a:solidFill>
                  <a:srgbClr val="002060"/>
                </a:solidFill>
                <a:effectLst/>
                <a:latin typeface="Helvetica" panose="020B0604020202020204" pitchFamily="34" charset="0"/>
              </a:rPr>
              <a:t>1. height order</a:t>
            </a:r>
            <a:r>
              <a:rPr lang="en-US" sz="3200" b="0" i="0" dirty="0">
                <a:solidFill>
                  <a:srgbClr val="000000"/>
                </a:solidFill>
                <a:effectLst/>
                <a:latin typeface="Helvetica" panose="020B0604020202020204" pitchFamily="34" charset="0"/>
              </a:rPr>
              <a:t>​</a:t>
            </a:r>
            <a:endParaRPr lang="en-US" sz="3200" b="0" i="0" dirty="0">
              <a:solidFill>
                <a:srgbClr val="000000"/>
              </a:solidFill>
              <a:effectLst/>
              <a:latin typeface="Segoe UI" panose="020B0502040204020203" pitchFamily="34" charset="0"/>
            </a:endParaRPr>
          </a:p>
          <a:p>
            <a:pPr algn="l" rtl="0" fontAlgn="base"/>
            <a:r>
              <a:rPr lang="en-US" sz="3200" b="0" i="0" dirty="0">
                <a:solidFill>
                  <a:srgbClr val="000000"/>
                </a:solidFill>
                <a:effectLst/>
                <a:latin typeface="Helvetica" panose="020B0604020202020204" pitchFamily="34" charset="0"/>
              </a:rPr>
              <a:t>​</a:t>
            </a:r>
            <a:endParaRPr lang="en-US" sz="3200" b="0" i="0" dirty="0">
              <a:solidFill>
                <a:srgbClr val="000000"/>
              </a:solidFill>
              <a:effectLst/>
              <a:latin typeface="Segoe UI" panose="020B0502040204020203" pitchFamily="34" charset="0"/>
            </a:endParaRPr>
          </a:p>
          <a:p>
            <a:pPr algn="l" rtl="0" fontAlgn="base"/>
            <a:r>
              <a:rPr lang="en-US" sz="3200" b="0" i="0" u="none" strike="noStrike" dirty="0">
                <a:solidFill>
                  <a:srgbClr val="002060"/>
                </a:solidFill>
                <a:effectLst/>
                <a:latin typeface="Helvetica" panose="020B0604020202020204" pitchFamily="34" charset="0"/>
              </a:rPr>
              <a:t>After this then line up in order of:</a:t>
            </a:r>
            <a:r>
              <a:rPr lang="en-US" sz="3200" b="0" i="0" dirty="0">
                <a:solidFill>
                  <a:srgbClr val="000000"/>
                </a:solidFill>
                <a:effectLst/>
                <a:latin typeface="Helvetica" panose="020B0604020202020204" pitchFamily="34" charset="0"/>
              </a:rPr>
              <a:t>​</a:t>
            </a:r>
          </a:p>
          <a:p>
            <a:pPr algn="l" rtl="0" fontAlgn="base"/>
            <a:endParaRPr lang="en-US" sz="3200" b="0" i="0" dirty="0">
              <a:solidFill>
                <a:srgbClr val="000000"/>
              </a:solidFill>
              <a:effectLst/>
              <a:latin typeface="Segoe UI" panose="020B0502040204020203" pitchFamily="34" charset="0"/>
            </a:endParaRPr>
          </a:p>
          <a:p>
            <a:pPr algn="l" rtl="0" fontAlgn="base"/>
            <a:r>
              <a:rPr lang="en-US" sz="3200" b="0" i="0" u="none" strike="noStrike" dirty="0">
                <a:solidFill>
                  <a:srgbClr val="002060"/>
                </a:solidFill>
                <a:effectLst/>
                <a:latin typeface="Helvetica" panose="020B0604020202020204" pitchFamily="34" charset="0"/>
              </a:rPr>
              <a:t>2. birthdays</a:t>
            </a:r>
            <a:endParaRPr lang="en-US" sz="3200" b="0" i="0" dirty="0">
              <a:solidFill>
                <a:srgbClr val="000000"/>
              </a:solidFill>
              <a:effectLst/>
              <a:latin typeface="Segoe UI" panose="020B0502040204020203" pitchFamily="34" charset="0"/>
            </a:endParaRPr>
          </a:p>
          <a:p>
            <a:br>
              <a:rPr lang="en-US" sz="4400" dirty="0">
                <a:latin typeface="HelveticaNeueLT Std" panose="020B0604020202020204" pitchFamily="34" charset="0"/>
                <a:ea typeface="ＭＳ Ｐゴシック"/>
              </a:rPr>
            </a:br>
            <a:r>
              <a:rPr lang="en-US" sz="2800" dirty="0">
                <a:solidFill>
                  <a:srgbClr val="002060"/>
                </a:solidFill>
                <a:latin typeface="HelveticaNeueLT Std"/>
                <a:ea typeface="ＭＳ Ｐゴシック"/>
              </a:rPr>
              <a:t> </a:t>
            </a:r>
            <a:endParaRPr lang="en-US" sz="2800" dirty="0">
              <a:solidFill>
                <a:srgbClr val="002060"/>
              </a:solidFill>
              <a:latin typeface="HelveticaNeueLT Std"/>
            </a:endParaRPr>
          </a:p>
        </p:txBody>
      </p:sp>
      <p:pic>
        <p:nvPicPr>
          <p:cNvPr id="6" name="Picture 5" descr="A group of people standing in a line&#10;&#10;Description automatically generated with medium confidence">
            <a:extLst>
              <a:ext uri="{FF2B5EF4-FFF2-40B4-BE49-F238E27FC236}">
                <a16:creationId xmlns:a16="http://schemas.microsoft.com/office/drawing/2014/main" id="{8FA3BE1C-3DA9-436B-95C5-1522D3E3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09" y="1822136"/>
            <a:ext cx="3685735" cy="2457157"/>
          </a:xfrm>
          <a:prstGeom prst="rect">
            <a:avLst/>
          </a:prstGeom>
        </p:spPr>
      </p:pic>
    </p:spTree>
    <p:extLst>
      <p:ext uri="{BB962C8B-B14F-4D97-AF65-F5344CB8AC3E}">
        <p14:creationId xmlns:p14="http://schemas.microsoft.com/office/powerpoint/2010/main" val="2666804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E0B8-5034-4402-9A20-E6213DDC2223}"/>
              </a:ext>
            </a:extLst>
          </p:cNvPr>
          <p:cNvSpPr>
            <a:spLocks noGrp="1"/>
          </p:cNvSpPr>
          <p:nvPr>
            <p:ph type="title"/>
          </p:nvPr>
        </p:nvSpPr>
        <p:spPr>
          <a:xfrm>
            <a:off x="4461736" y="434913"/>
            <a:ext cx="6827066" cy="1754836"/>
          </a:xfrm>
        </p:spPr>
        <p:txBody>
          <a:bodyPr>
            <a:normAutofit fontScale="90000"/>
          </a:bodyPr>
          <a:lstStyle/>
          <a:p>
            <a:br>
              <a:rPr lang="en-US" sz="12800" dirty="0">
                <a:latin typeface="HelveticaNeueLT Std" panose="020B0604020202020204" pitchFamily="34" charset="0"/>
                <a:ea typeface="ＭＳ Ｐゴシック"/>
              </a:rPr>
            </a:br>
            <a:r>
              <a:rPr lang="en-US" sz="8000" dirty="0">
                <a:solidFill>
                  <a:srgbClr val="002060"/>
                </a:solidFill>
                <a:latin typeface="HelveticaNeueLT Std"/>
                <a:ea typeface="ＭＳ Ｐゴシック"/>
              </a:rPr>
              <a:t> </a:t>
            </a:r>
            <a:endParaRPr lang="en-US" sz="8000" dirty="0">
              <a:solidFill>
                <a:srgbClr val="002060"/>
              </a:solidFill>
              <a:latin typeface="HelveticaNeueLT Std"/>
            </a:endParaRPr>
          </a:p>
        </p:txBody>
      </p:sp>
      <p:pic>
        <p:nvPicPr>
          <p:cNvPr id="4" name="Graphic 3" descr="Badge Question Mark with solid fill">
            <a:extLst>
              <a:ext uri="{FF2B5EF4-FFF2-40B4-BE49-F238E27FC236}">
                <a16:creationId xmlns:a16="http://schemas.microsoft.com/office/drawing/2014/main" id="{310BA1B9-636E-4E89-8741-78BD1DBD1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198" y="1883978"/>
            <a:ext cx="2249905" cy="2249905"/>
          </a:xfrm>
          <a:prstGeom prst="rect">
            <a:avLst/>
          </a:prstGeom>
        </p:spPr>
      </p:pic>
      <p:sp>
        <p:nvSpPr>
          <p:cNvPr id="5" name="Title 1">
            <a:extLst>
              <a:ext uri="{FF2B5EF4-FFF2-40B4-BE49-F238E27FC236}">
                <a16:creationId xmlns:a16="http://schemas.microsoft.com/office/drawing/2014/main" id="{D756F661-7265-4083-A3CB-4B6F1E08E182}"/>
              </a:ext>
            </a:extLst>
          </p:cNvPr>
          <p:cNvSpPr txBox="1">
            <a:spLocks/>
          </p:cNvSpPr>
          <p:nvPr/>
        </p:nvSpPr>
        <p:spPr>
          <a:xfrm>
            <a:off x="4461736" y="3441032"/>
            <a:ext cx="6827066" cy="1754836"/>
          </a:xfrm>
          <a:prstGeom prst="rect">
            <a:avLst/>
          </a:prstGeom>
        </p:spPr>
        <p:txBody>
          <a:bodyPr vert="horz" lIns="91440" tIns="45720" rIns="91440" bIns="45720" rtlCol="0" anchor="b">
            <a:normAutofit fontScale="25000" lnSpcReduction="20000"/>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br>
              <a:rPr lang="en-US" sz="14400" dirty="0">
                <a:latin typeface="HelveticaNeueLT Std" panose="020B0604020202020204" pitchFamily="34" charset="0"/>
                <a:ea typeface="ＭＳ Ｐゴシック"/>
              </a:rPr>
            </a:br>
            <a:r>
              <a:rPr lang="en-GB" sz="14400" dirty="0">
                <a:solidFill>
                  <a:schemeClr val="accent6"/>
                </a:solidFill>
              </a:rPr>
              <a:t>Was it easy to do? Why / why not? </a:t>
            </a:r>
          </a:p>
          <a:p>
            <a:endParaRPr lang="en-GB" sz="14400" dirty="0">
              <a:solidFill>
                <a:schemeClr val="accent6"/>
              </a:solidFill>
            </a:endParaRPr>
          </a:p>
          <a:p>
            <a:r>
              <a:rPr lang="en-GB" sz="14400" dirty="0">
                <a:solidFill>
                  <a:schemeClr val="accent6"/>
                </a:solidFill>
              </a:rPr>
              <a:t>What body language did you use to communicate to each other? </a:t>
            </a:r>
          </a:p>
          <a:p>
            <a:endParaRPr lang="en-GB" sz="14400" dirty="0">
              <a:solidFill>
                <a:schemeClr val="accent6"/>
              </a:solidFill>
            </a:endParaRPr>
          </a:p>
          <a:p>
            <a:r>
              <a:rPr lang="en-GB" sz="14400" dirty="0">
                <a:solidFill>
                  <a:schemeClr val="accent6"/>
                </a:solidFill>
              </a:rPr>
              <a:t>What was the most important non-verbal communication skill needed to complete the activity?</a:t>
            </a:r>
          </a:p>
          <a:p>
            <a:endParaRPr lang="en-US" sz="7000" dirty="0">
              <a:solidFill>
                <a:schemeClr val="accent6"/>
              </a:solidFill>
              <a:latin typeface="HelveticaNeueLT Std"/>
            </a:endParaRPr>
          </a:p>
        </p:txBody>
      </p:sp>
    </p:spTree>
    <p:extLst>
      <p:ext uri="{BB962C8B-B14F-4D97-AF65-F5344CB8AC3E}">
        <p14:creationId xmlns:p14="http://schemas.microsoft.com/office/powerpoint/2010/main" val="811164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6F661-7265-4083-A3CB-4B6F1E08E182}"/>
              </a:ext>
            </a:extLst>
          </p:cNvPr>
          <p:cNvSpPr txBox="1">
            <a:spLocks/>
          </p:cNvSpPr>
          <p:nvPr/>
        </p:nvSpPr>
        <p:spPr>
          <a:xfrm>
            <a:off x="4389547" y="4061367"/>
            <a:ext cx="6827066" cy="175483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pPr algn="l" rtl="0" fontAlgn="base"/>
            <a:r>
              <a:rPr lang="en-US" sz="4400" b="0" i="0" u="none" strike="noStrike" dirty="0">
                <a:solidFill>
                  <a:srgbClr val="002060"/>
                </a:solidFill>
                <a:effectLst/>
                <a:latin typeface="Helvetica" panose="020B0604020202020204" pitchFamily="34" charset="0"/>
              </a:rPr>
              <a:t>Activity 2: Are you listening script?</a:t>
            </a:r>
          </a:p>
          <a:p>
            <a:pPr algn="l" rtl="0" fontAlgn="base"/>
            <a:endParaRPr lang="en-US" sz="4400" dirty="0">
              <a:solidFill>
                <a:srgbClr val="002060"/>
              </a:solidFill>
              <a:latin typeface="Helvetica" panose="020B0604020202020204" pitchFamily="34" charset="0"/>
            </a:endParaRPr>
          </a:p>
          <a:p>
            <a:br>
              <a:rPr lang="en-US" sz="4400" dirty="0">
                <a:latin typeface="HelveticaNeueLT Std" panose="020B0604020202020204" pitchFamily="34" charset="0"/>
                <a:ea typeface="ＭＳ Ｐゴシック"/>
              </a:rPr>
            </a:br>
            <a:r>
              <a:rPr lang="en-US" sz="2800" dirty="0">
                <a:solidFill>
                  <a:srgbClr val="002060"/>
                </a:solidFill>
                <a:latin typeface="HelveticaNeueLT Std"/>
                <a:ea typeface="ＭＳ Ｐゴシック"/>
              </a:rPr>
              <a:t> </a:t>
            </a:r>
            <a:endParaRPr lang="en-US" sz="2800" dirty="0">
              <a:solidFill>
                <a:srgbClr val="002060"/>
              </a:solidFill>
              <a:latin typeface="HelveticaNeueLT Std"/>
            </a:endParaRPr>
          </a:p>
        </p:txBody>
      </p:sp>
      <p:pic>
        <p:nvPicPr>
          <p:cNvPr id="4" name="Picture 3" descr="Black and white film board">
            <a:extLst>
              <a:ext uri="{FF2B5EF4-FFF2-40B4-BE49-F238E27FC236}">
                <a16:creationId xmlns:a16="http://schemas.microsoft.com/office/drawing/2014/main" id="{D3E2B0BD-92DC-4D45-BC98-3136CFCFE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67" y="2803110"/>
            <a:ext cx="2558978" cy="1705827"/>
          </a:xfrm>
          <a:prstGeom prst="rect">
            <a:avLst/>
          </a:prstGeom>
        </p:spPr>
      </p:pic>
    </p:spTree>
    <p:extLst>
      <p:ext uri="{BB962C8B-B14F-4D97-AF65-F5344CB8AC3E}">
        <p14:creationId xmlns:p14="http://schemas.microsoft.com/office/powerpoint/2010/main" val="10753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6F661-7265-4083-A3CB-4B6F1E08E182}"/>
              </a:ext>
            </a:extLst>
          </p:cNvPr>
          <p:cNvSpPr txBox="1">
            <a:spLocks/>
          </p:cNvSpPr>
          <p:nvPr/>
        </p:nvSpPr>
        <p:spPr>
          <a:xfrm>
            <a:off x="4341420" y="4520969"/>
            <a:ext cx="6827066" cy="175483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pPr algn="l" rtl="0" fontAlgn="base"/>
            <a:r>
              <a:rPr lang="en-GB" sz="2000" b="1" dirty="0">
                <a:solidFill>
                  <a:schemeClr val="accent6"/>
                </a:solidFill>
              </a:rPr>
              <a:t>Script 1: What did you have for breakfast? </a:t>
            </a:r>
          </a:p>
          <a:p>
            <a:pPr algn="l" rtl="0" fontAlgn="base"/>
            <a:endParaRPr lang="en-GB" sz="2000" dirty="0">
              <a:solidFill>
                <a:schemeClr val="accent6"/>
              </a:solidFill>
            </a:endParaRPr>
          </a:p>
          <a:p>
            <a:pPr algn="l" rtl="0" fontAlgn="base"/>
            <a:r>
              <a:rPr lang="en-GB" sz="2000" dirty="0">
                <a:solidFill>
                  <a:schemeClr val="accent6"/>
                </a:solidFill>
              </a:rPr>
              <a:t>Person 1 Oh, I’m so hungry!</a:t>
            </a:r>
          </a:p>
          <a:p>
            <a:pPr algn="l" rtl="0" fontAlgn="base"/>
            <a:endParaRPr lang="en-GB" sz="2000" dirty="0">
              <a:solidFill>
                <a:schemeClr val="accent6"/>
              </a:solidFill>
            </a:endParaRPr>
          </a:p>
          <a:p>
            <a:pPr algn="l" rtl="0" fontAlgn="base"/>
            <a:r>
              <a:rPr lang="en-GB" sz="2000" dirty="0">
                <a:solidFill>
                  <a:schemeClr val="accent6"/>
                </a:solidFill>
              </a:rPr>
              <a:t>Person 2 Why? Its only 9:30! Did you not have breakfast? </a:t>
            </a:r>
          </a:p>
          <a:p>
            <a:pPr algn="l" rtl="0" fontAlgn="base"/>
            <a:endParaRPr lang="en-GB" sz="2000" dirty="0">
              <a:solidFill>
                <a:schemeClr val="accent6"/>
              </a:solidFill>
            </a:endParaRPr>
          </a:p>
          <a:p>
            <a:pPr algn="l" rtl="0" fontAlgn="base"/>
            <a:r>
              <a:rPr lang="en-GB" sz="2000" dirty="0">
                <a:solidFill>
                  <a:schemeClr val="accent6"/>
                </a:solidFill>
              </a:rPr>
              <a:t>Person 1 I did! It was just disappointing! </a:t>
            </a:r>
          </a:p>
          <a:p>
            <a:pPr algn="l" rtl="0" fontAlgn="base"/>
            <a:endParaRPr lang="en-GB" sz="2000" dirty="0">
              <a:solidFill>
                <a:schemeClr val="accent6"/>
              </a:solidFill>
            </a:endParaRPr>
          </a:p>
          <a:p>
            <a:pPr algn="l" rtl="0" fontAlgn="base"/>
            <a:r>
              <a:rPr lang="en-GB" sz="2000" dirty="0">
                <a:solidFill>
                  <a:schemeClr val="accent6"/>
                </a:solidFill>
              </a:rPr>
              <a:t>2 I’m sorry to hear it was disappointing… what did you have? </a:t>
            </a:r>
          </a:p>
          <a:p>
            <a:pPr algn="l" rtl="0" fontAlgn="base"/>
            <a:endParaRPr lang="en-GB" sz="2000" dirty="0">
              <a:solidFill>
                <a:schemeClr val="accent6"/>
              </a:solidFill>
            </a:endParaRPr>
          </a:p>
          <a:p>
            <a:pPr algn="l" rtl="0" fontAlgn="base"/>
            <a:r>
              <a:rPr lang="en-GB" sz="2000" dirty="0">
                <a:solidFill>
                  <a:schemeClr val="accent6"/>
                </a:solidFill>
              </a:rPr>
              <a:t>1 Well, I wanted to have Crunchy Yum Flakes, but my brother finished the box and didn’t tell anyone. </a:t>
            </a:r>
          </a:p>
          <a:p>
            <a:pPr algn="l" rtl="0" fontAlgn="base"/>
            <a:endParaRPr lang="en-GB" sz="2000" dirty="0">
              <a:solidFill>
                <a:schemeClr val="accent6"/>
              </a:solidFill>
            </a:endParaRPr>
          </a:p>
          <a:p>
            <a:pPr algn="l" rtl="0" fontAlgn="base"/>
            <a:r>
              <a:rPr lang="en-GB" sz="2000" dirty="0">
                <a:solidFill>
                  <a:schemeClr val="accent6"/>
                </a:solidFill>
              </a:rPr>
              <a:t>2 That sounds really frustrating! So what did you have? </a:t>
            </a:r>
          </a:p>
          <a:p>
            <a:pPr algn="l" rtl="0" fontAlgn="base"/>
            <a:endParaRPr lang="en-GB" sz="2000" dirty="0">
              <a:solidFill>
                <a:schemeClr val="accent6"/>
              </a:solidFill>
            </a:endParaRPr>
          </a:p>
          <a:p>
            <a:pPr algn="l" rtl="0" fontAlgn="base"/>
            <a:r>
              <a:rPr lang="en-GB" sz="2000" dirty="0">
                <a:solidFill>
                  <a:schemeClr val="accent6"/>
                </a:solidFill>
              </a:rPr>
              <a:t>1 A piece of toast. We also had no butter, so it was dry! </a:t>
            </a:r>
          </a:p>
          <a:p>
            <a:pPr algn="l" rtl="0" fontAlgn="base"/>
            <a:endParaRPr lang="en-GB" sz="2000" dirty="0">
              <a:solidFill>
                <a:schemeClr val="accent6"/>
              </a:solidFill>
            </a:endParaRPr>
          </a:p>
          <a:p>
            <a:pPr algn="l" rtl="0" fontAlgn="base"/>
            <a:r>
              <a:rPr lang="en-GB" sz="2000" dirty="0">
                <a:solidFill>
                  <a:schemeClr val="accent6"/>
                </a:solidFill>
              </a:rPr>
              <a:t>2 Without butter too, that’s rubbish! Don’t be jealous, but I had Crunchy Yum Flakes, though they’re not actually my favourite… </a:t>
            </a:r>
          </a:p>
        </p:txBody>
      </p:sp>
      <p:pic>
        <p:nvPicPr>
          <p:cNvPr id="4" name="Picture 3" descr="Black and white film board">
            <a:extLst>
              <a:ext uri="{FF2B5EF4-FFF2-40B4-BE49-F238E27FC236}">
                <a16:creationId xmlns:a16="http://schemas.microsoft.com/office/drawing/2014/main" id="{D3E2B0BD-92DC-4D45-BC98-3136CFCFE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67" y="2803110"/>
            <a:ext cx="2558978" cy="1705827"/>
          </a:xfrm>
          <a:prstGeom prst="rect">
            <a:avLst/>
          </a:prstGeom>
        </p:spPr>
      </p:pic>
      <p:sp>
        <p:nvSpPr>
          <p:cNvPr id="6" name="Title 1">
            <a:extLst>
              <a:ext uri="{FF2B5EF4-FFF2-40B4-BE49-F238E27FC236}">
                <a16:creationId xmlns:a16="http://schemas.microsoft.com/office/drawing/2014/main" id="{FCF68B0A-14C8-4604-9002-0BE2F8CA195A}"/>
              </a:ext>
            </a:extLst>
          </p:cNvPr>
          <p:cNvSpPr txBox="1">
            <a:spLocks/>
          </p:cNvSpPr>
          <p:nvPr/>
        </p:nvSpPr>
        <p:spPr>
          <a:xfrm>
            <a:off x="502761" y="328007"/>
            <a:ext cx="4192069" cy="246862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r>
              <a:rPr lang="en-US" sz="4400" b="1" dirty="0">
                <a:solidFill>
                  <a:srgbClr val="002060"/>
                </a:solidFill>
                <a:latin typeface="HelveticaNeueLT Std Lt"/>
                <a:ea typeface="+mn-lt"/>
                <a:cs typeface="+mn-lt"/>
              </a:rPr>
              <a:t>Script 1</a:t>
            </a:r>
            <a:endParaRPr lang="en-US" sz="2800" dirty="0">
              <a:solidFill>
                <a:srgbClr val="002060"/>
              </a:solidFill>
              <a:latin typeface="HelveticaNeueLT Std"/>
            </a:endParaRPr>
          </a:p>
        </p:txBody>
      </p:sp>
    </p:spTree>
    <p:extLst>
      <p:ext uri="{BB962C8B-B14F-4D97-AF65-F5344CB8AC3E}">
        <p14:creationId xmlns:p14="http://schemas.microsoft.com/office/powerpoint/2010/main" val="817136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56F661-7265-4083-A3CB-4B6F1E08E182}"/>
              </a:ext>
            </a:extLst>
          </p:cNvPr>
          <p:cNvSpPr txBox="1">
            <a:spLocks/>
          </p:cNvSpPr>
          <p:nvPr/>
        </p:nvSpPr>
        <p:spPr>
          <a:xfrm>
            <a:off x="4341420" y="4520969"/>
            <a:ext cx="6827066" cy="175483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pPr algn="l" rtl="0" fontAlgn="base"/>
            <a:r>
              <a:rPr lang="en-GB" sz="2400" dirty="0">
                <a:solidFill>
                  <a:schemeClr val="accent6"/>
                </a:solidFill>
              </a:rPr>
              <a:t>Person 1: Really?! Then what is your favourite breakfast?</a:t>
            </a:r>
          </a:p>
          <a:p>
            <a:pPr algn="l" rtl="0" fontAlgn="base"/>
            <a:endParaRPr lang="en-GB" sz="2400" dirty="0">
              <a:solidFill>
                <a:schemeClr val="accent6"/>
              </a:solidFill>
            </a:endParaRPr>
          </a:p>
          <a:p>
            <a:pPr algn="l" rtl="0" fontAlgn="base"/>
            <a:r>
              <a:rPr lang="en-GB" sz="2400" dirty="0">
                <a:solidFill>
                  <a:schemeClr val="accent6"/>
                </a:solidFill>
              </a:rPr>
              <a:t>Person 2: I had my favourite breakfast on holiday this summer – blueberry pancakes with syrup and ice cream! They were warm and spongey and melted in my mouth. It felt like I was having dessert for breakfast! </a:t>
            </a:r>
          </a:p>
          <a:p>
            <a:pPr algn="l" rtl="0" fontAlgn="base"/>
            <a:endParaRPr lang="en-GB" sz="2400" dirty="0">
              <a:solidFill>
                <a:schemeClr val="accent6"/>
              </a:solidFill>
            </a:endParaRPr>
          </a:p>
          <a:p>
            <a:pPr algn="l" rtl="0" fontAlgn="base"/>
            <a:r>
              <a:rPr lang="en-GB" sz="2400" dirty="0">
                <a:solidFill>
                  <a:schemeClr val="accent6"/>
                </a:solidFill>
              </a:rPr>
              <a:t>Person 1 [PAUSE] Wow, I can see why pancakes are your favourite breakfast! Not so sure about ice cream in the morning, but it sounds like a fun experience!</a:t>
            </a:r>
            <a:endParaRPr lang="en-US" sz="2400" dirty="0">
              <a:solidFill>
                <a:schemeClr val="accent6"/>
              </a:solidFill>
              <a:latin typeface="Helvetica" panose="020B0604020202020204" pitchFamily="34" charset="0"/>
            </a:endParaRPr>
          </a:p>
          <a:p>
            <a:pPr algn="l" rtl="0" fontAlgn="base"/>
            <a:br>
              <a:rPr lang="en-US" sz="4400" dirty="0">
                <a:solidFill>
                  <a:schemeClr val="accent6"/>
                </a:solidFill>
                <a:latin typeface="HelveticaNeueLT Std" panose="020B0604020202020204" pitchFamily="34" charset="0"/>
                <a:ea typeface="ＭＳ Ｐゴシック"/>
              </a:rPr>
            </a:br>
            <a:r>
              <a:rPr lang="en-US" sz="2800" dirty="0">
                <a:solidFill>
                  <a:schemeClr val="accent6"/>
                </a:solidFill>
                <a:latin typeface="HelveticaNeueLT Std"/>
                <a:ea typeface="ＭＳ Ｐゴシック"/>
              </a:rPr>
              <a:t> </a:t>
            </a:r>
            <a:endParaRPr lang="en-US" sz="2800" dirty="0">
              <a:solidFill>
                <a:schemeClr val="accent6"/>
              </a:solidFill>
              <a:latin typeface="HelveticaNeueLT Std"/>
            </a:endParaRPr>
          </a:p>
        </p:txBody>
      </p:sp>
      <p:pic>
        <p:nvPicPr>
          <p:cNvPr id="4" name="Picture 3" descr="Black and white film board">
            <a:extLst>
              <a:ext uri="{FF2B5EF4-FFF2-40B4-BE49-F238E27FC236}">
                <a16:creationId xmlns:a16="http://schemas.microsoft.com/office/drawing/2014/main" id="{D3E2B0BD-92DC-4D45-BC98-3136CFCFE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67" y="2803110"/>
            <a:ext cx="2558978" cy="1705827"/>
          </a:xfrm>
          <a:prstGeom prst="rect">
            <a:avLst/>
          </a:prstGeom>
        </p:spPr>
      </p:pic>
      <p:sp>
        <p:nvSpPr>
          <p:cNvPr id="6" name="Title 1">
            <a:extLst>
              <a:ext uri="{FF2B5EF4-FFF2-40B4-BE49-F238E27FC236}">
                <a16:creationId xmlns:a16="http://schemas.microsoft.com/office/drawing/2014/main" id="{FCF68B0A-14C8-4604-9002-0BE2F8CA195A}"/>
              </a:ext>
            </a:extLst>
          </p:cNvPr>
          <p:cNvSpPr txBox="1">
            <a:spLocks/>
          </p:cNvSpPr>
          <p:nvPr/>
        </p:nvSpPr>
        <p:spPr>
          <a:xfrm>
            <a:off x="502761" y="328007"/>
            <a:ext cx="4192069" cy="2468626"/>
          </a:xfrm>
          <a:prstGeom prst="rect">
            <a:avLst/>
          </a:prstGeom>
        </p:spPr>
        <p:txBody>
          <a:bodyPr vert="horz" lIns="91440" tIns="45720" rIns="91440" bIns="45720" rtlCol="0" anchor="b">
            <a:noAutofit/>
          </a:bodyPr>
          <a:lstStyle>
            <a:lvl1pPr algn="l" rtl="0" eaLnBrk="0" fontAlgn="base" hangingPunct="0">
              <a:lnSpc>
                <a:spcPct val="85000"/>
              </a:lnSpc>
              <a:spcBef>
                <a:spcPct val="0"/>
              </a:spcBef>
              <a:spcAft>
                <a:spcPct val="0"/>
              </a:spcAft>
              <a:defRPr sz="3600" b="0" kern="1200" spc="-51">
                <a:solidFill>
                  <a:srgbClr val="FFFFFF"/>
                </a:solidFill>
                <a:latin typeface="Arial"/>
                <a:ea typeface="ＭＳ Ｐゴシック" charset="0"/>
                <a:cs typeface="Arial"/>
              </a:defRPr>
            </a:lvl1pPr>
            <a:lvl2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2pPr>
            <a:lvl3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3pPr>
            <a:lvl4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4pPr>
            <a:lvl5pPr algn="l" rtl="0" eaLnBrk="0" fontAlgn="base" hangingPunct="0">
              <a:lnSpc>
                <a:spcPct val="85000"/>
              </a:lnSpc>
              <a:spcBef>
                <a:spcPct val="0"/>
              </a:spcBef>
              <a:spcAft>
                <a:spcPct val="0"/>
              </a:spcAft>
              <a:defRPr sz="4800">
                <a:solidFill>
                  <a:schemeClr val="tx1"/>
                </a:solidFill>
                <a:latin typeface="Arial" charset="0"/>
                <a:ea typeface="ＭＳ Ｐゴシック" charset="0"/>
              </a:defRPr>
            </a:lvl5pPr>
            <a:lvl6pPr marL="457189" algn="l" rtl="0" fontAlgn="base">
              <a:lnSpc>
                <a:spcPct val="85000"/>
              </a:lnSpc>
              <a:spcBef>
                <a:spcPct val="0"/>
              </a:spcBef>
              <a:spcAft>
                <a:spcPct val="0"/>
              </a:spcAft>
              <a:defRPr sz="4800">
                <a:solidFill>
                  <a:srgbClr val="636870"/>
                </a:solidFill>
                <a:latin typeface="Arial" charset="0"/>
                <a:ea typeface="ＭＳ Ｐゴシック" charset="0"/>
              </a:defRPr>
            </a:lvl6pPr>
            <a:lvl7pPr marL="914377" algn="l" rtl="0" fontAlgn="base">
              <a:lnSpc>
                <a:spcPct val="85000"/>
              </a:lnSpc>
              <a:spcBef>
                <a:spcPct val="0"/>
              </a:spcBef>
              <a:spcAft>
                <a:spcPct val="0"/>
              </a:spcAft>
              <a:defRPr sz="4800">
                <a:solidFill>
                  <a:srgbClr val="636870"/>
                </a:solidFill>
                <a:latin typeface="Arial" charset="0"/>
                <a:ea typeface="ＭＳ Ｐゴシック" charset="0"/>
              </a:defRPr>
            </a:lvl7pPr>
            <a:lvl8pPr marL="1371566" algn="l" rtl="0" fontAlgn="base">
              <a:lnSpc>
                <a:spcPct val="85000"/>
              </a:lnSpc>
              <a:spcBef>
                <a:spcPct val="0"/>
              </a:spcBef>
              <a:spcAft>
                <a:spcPct val="0"/>
              </a:spcAft>
              <a:defRPr sz="4800">
                <a:solidFill>
                  <a:srgbClr val="636870"/>
                </a:solidFill>
                <a:latin typeface="Arial" charset="0"/>
                <a:ea typeface="ＭＳ Ｐゴシック" charset="0"/>
              </a:defRPr>
            </a:lvl8pPr>
            <a:lvl9pPr marL="1828754" algn="l" rtl="0" fontAlgn="base">
              <a:lnSpc>
                <a:spcPct val="85000"/>
              </a:lnSpc>
              <a:spcBef>
                <a:spcPct val="0"/>
              </a:spcBef>
              <a:spcAft>
                <a:spcPct val="0"/>
              </a:spcAft>
              <a:defRPr sz="4800">
                <a:solidFill>
                  <a:srgbClr val="636870"/>
                </a:solidFill>
                <a:latin typeface="Arial" charset="0"/>
                <a:ea typeface="ＭＳ Ｐゴシック" charset="0"/>
              </a:defRPr>
            </a:lvl9pPr>
          </a:lstStyle>
          <a:p>
            <a:r>
              <a:rPr lang="en-US" sz="4400" b="1" dirty="0">
                <a:solidFill>
                  <a:srgbClr val="002060"/>
                </a:solidFill>
                <a:latin typeface="HelveticaNeueLT Std Lt"/>
                <a:ea typeface="+mn-lt"/>
                <a:cs typeface="+mn-lt"/>
              </a:rPr>
              <a:t>Script 1</a:t>
            </a:r>
            <a:endParaRPr lang="en-US" sz="2800" dirty="0">
              <a:solidFill>
                <a:srgbClr val="002060"/>
              </a:solidFill>
              <a:latin typeface="HelveticaNeueLT Std"/>
            </a:endParaRPr>
          </a:p>
        </p:txBody>
      </p:sp>
    </p:spTree>
    <p:extLst>
      <p:ext uri="{BB962C8B-B14F-4D97-AF65-F5344CB8AC3E}">
        <p14:creationId xmlns:p14="http://schemas.microsoft.com/office/powerpoint/2010/main" val="697821494"/>
      </p:ext>
    </p:extLst>
  </p:cSld>
  <p:clrMapOvr>
    <a:masterClrMapping/>
  </p:clrMapOvr>
</p:sld>
</file>

<file path=ppt/theme/theme1.xml><?xml version="1.0" encoding="utf-8"?>
<a:theme xmlns:a="http://schemas.openxmlformats.org/drawingml/2006/main" name="PP template_new">
  <a:themeElements>
    <a:clrScheme name="Custom 1">
      <a:dk1>
        <a:srgbClr val="50555B"/>
      </a:dk1>
      <a:lt1>
        <a:sysClr val="window" lastClr="FFFFFF"/>
      </a:lt1>
      <a:dk2>
        <a:srgbClr val="7A7D81"/>
      </a:dk2>
      <a:lt2>
        <a:srgbClr val="189FB5"/>
      </a:lt2>
      <a:accent1>
        <a:srgbClr val="F39200"/>
      </a:accent1>
      <a:accent2>
        <a:srgbClr val="A1A833"/>
      </a:accent2>
      <a:accent3>
        <a:srgbClr val="B43B40"/>
      </a:accent3>
      <a:accent4>
        <a:srgbClr val="8D3067"/>
      </a:accent4>
      <a:accent5>
        <a:srgbClr val="F1C930"/>
      </a:accent5>
      <a:accent6>
        <a:srgbClr val="40243C"/>
      </a:accent6>
      <a:hlink>
        <a:srgbClr val="189FB5"/>
      </a:hlink>
      <a:folHlink>
        <a:srgbClr val="8C8C8C"/>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 template" id="{FF383F0F-864E-407C-B6DA-3D65E09D3E22}" vid="{EC04C27D-2EF7-4D86-813B-628CAAD68E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1A2A271AF37499E37E886BD5CFDAF" ma:contentTypeVersion="20" ma:contentTypeDescription="Create a new document." ma:contentTypeScope="" ma:versionID="9c6880e7d7d01cbf1cd916976ccd895c">
  <xsd:schema xmlns:xsd="http://www.w3.org/2001/XMLSchema" xmlns:xs="http://www.w3.org/2001/XMLSchema" xmlns:p="http://schemas.microsoft.com/office/2006/metadata/properties" xmlns:ns1="http://schemas.microsoft.com/sharepoint/v3" xmlns:ns2="210d88b8-1c87-439f-848d-ad442d2f6fd5" xmlns:ns3="http://schemas.microsoft.com/sharepoint/v4" xmlns:ns4="06e9f01b-b787-4c96-9b07-64e21198086c" targetNamespace="http://schemas.microsoft.com/office/2006/metadata/properties" ma:root="true" ma:fieldsID="f5e568c01d6d58c796627e9f196bffb3" ns1:_="" ns2:_="" ns3:_="" ns4:_="">
    <xsd:import namespace="http://schemas.microsoft.com/sharepoint/v3"/>
    <xsd:import namespace="210d88b8-1c87-439f-848d-ad442d2f6fd5"/>
    <xsd:import namespace="http://schemas.microsoft.com/sharepoint/v4"/>
    <xsd:import namespace="06e9f01b-b787-4c96-9b07-64e21198086c"/>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description="" ma:hidden="true" ma:internalName="_ip_UnifiedCompliancePolicyProperties">
      <xsd:simpleType>
        <xsd:restriction base="dms:Note"/>
      </xsd:simpleType>
    </xsd:element>
    <xsd:element name="_ip_UnifiedCompliancePolicyUIAction" ma:index="2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0d88b8-1c87-439f-848d-ad442d2f6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9f01b-b787-4c96-9b07-64e21198086c"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ip_UnifiedCompliancePolicyUIAction xmlns="http://schemas.microsoft.com/sharepoint/v3" xsi:nil="true"/>
    <_ip_UnifiedCompliancePolicyProperties xmlns="http://schemas.microsoft.com/sharepoint/v3" xsi:nil="true"/>
    <SharedWithUsers xmlns="210d88b8-1c87-439f-848d-ad442d2f6fd5">
      <UserInfo>
        <DisplayName>Katy Dent</DisplayName>
        <AccountId>6191</AccountId>
        <AccountType/>
      </UserInfo>
    </SharedWithUsers>
  </documentManagement>
</p:properties>
</file>

<file path=customXml/itemProps1.xml><?xml version="1.0" encoding="utf-8"?>
<ds:datastoreItem xmlns:ds="http://schemas.openxmlformats.org/officeDocument/2006/customXml" ds:itemID="{5DA2F888-6741-4279-98E2-AE88BB93D2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10d88b8-1c87-439f-848d-ad442d2f6fd5"/>
    <ds:schemaRef ds:uri="http://schemas.microsoft.com/sharepoint/v4"/>
    <ds:schemaRef ds:uri="06e9f01b-b787-4c96-9b07-64e211980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F9EE2C-7BE6-4D4F-ADB9-E1376474BC1A}">
  <ds:schemaRefs>
    <ds:schemaRef ds:uri="http://schemas.microsoft.com/sharepoint/v3/contenttype/forms"/>
  </ds:schemaRefs>
</ds:datastoreItem>
</file>

<file path=customXml/itemProps3.xml><?xml version="1.0" encoding="utf-8"?>
<ds:datastoreItem xmlns:ds="http://schemas.openxmlformats.org/officeDocument/2006/customXml" ds:itemID="{6D13841F-6585-4AEB-BFC2-0AAADA044A1E}">
  <ds:schemaRefs>
    <ds:schemaRef ds:uri="http://schemas.microsoft.com/office/2006/metadata/properties"/>
    <ds:schemaRef ds:uri="http://schemas.microsoft.com/office/infopath/2007/PartnerControls"/>
    <ds:schemaRef ds:uri="http://schemas.microsoft.com/sharepoint/v4"/>
    <ds:schemaRef ds:uri="http://schemas.microsoft.com/sharepoint/v3"/>
    <ds:schemaRef ds:uri="210d88b8-1c87-439f-848d-ad442d2f6fd5"/>
  </ds:schemaRefs>
</ds:datastoreItem>
</file>

<file path=docProps/app.xml><?xml version="1.0" encoding="utf-8"?>
<Properties xmlns="http://schemas.openxmlformats.org/officeDocument/2006/extended-properties" xmlns:vt="http://schemas.openxmlformats.org/officeDocument/2006/docPropsVTypes">
  <TotalTime>103</TotalTime>
  <Words>522</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Desyrel</vt:lpstr>
      <vt:lpstr>Gill Sans MT</vt:lpstr>
      <vt:lpstr>Helvetica</vt:lpstr>
      <vt:lpstr>HelveticaNeueLT Std</vt:lpstr>
      <vt:lpstr>HelveticaNeueLT Std Lt</vt:lpstr>
      <vt:lpstr>Segoe UI</vt:lpstr>
      <vt:lpstr>Times</vt:lpstr>
      <vt:lpstr>Times New Roman</vt:lpstr>
      <vt:lpstr>PP template_new</vt:lpstr>
      <vt:lpstr>  L is for Listening with your whole body   </vt:lpstr>
      <vt:lpstr>Our Class Agreement </vt:lpstr>
      <vt:lpstr>What is body language?  </vt:lpstr>
      <vt:lpstr>PowerPoint Presentation</vt:lpstr>
      <vt:lpstr>PowerPoint Presentation</vt:lpstr>
      <vt:lpstr>  </vt:lpstr>
      <vt:lpstr>PowerPoint Presentation</vt:lpstr>
      <vt:lpstr>PowerPoint Presentation</vt:lpstr>
      <vt:lpstr>PowerPoint Presentation</vt:lpstr>
      <vt:lpstr>  </vt:lpstr>
      <vt:lpstr>How can you show someone you are actively listening?  Why is it important to really listen to someone?  What might happen if we do not listen actively to others?   Listening is a skill, and that it is so important we try to really listen to each other – not only in showing respect to others, but to have really meaningful conversations where we can learn and understand people better, especially those different to ourselves. </vt:lpstr>
      <vt:lpstr>The next lesson is The Letter D. D is for Discussing not Arguing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Katy</cp:lastModifiedBy>
  <cp:revision>223</cp:revision>
  <dcterms:modified xsi:type="dcterms:W3CDTF">2021-09-22T16:20:07Z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0x010100DA71A2A271AF37499E37E886BD5CFDAF</vt:lpwstr>
  </property>
  <property fmtid="{D5CDD505-2E9C-101B-9397-08002B2CF9AE}" pid="3" name="AuthorIds_UIVersion_28160">
    <vt:lpwstr>3282</vt:lpwstr>
  </property>
</Properties>
</file>