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0" r:id="rId4"/>
  </p:sldMasterIdLst>
  <p:notesMasterIdLst>
    <p:notesMasterId r:id="rId21"/>
  </p:notesMasterIdLst>
  <p:handoutMasterIdLst>
    <p:handoutMasterId r:id="rId22"/>
  </p:handoutMasterIdLst>
  <p:sldIdLst>
    <p:sldId id="273" r:id="rId5"/>
    <p:sldId id="555" r:id="rId6"/>
    <p:sldId id="556" r:id="rId7"/>
    <p:sldId id="563" r:id="rId8"/>
    <p:sldId id="564" r:id="rId9"/>
    <p:sldId id="557" r:id="rId10"/>
    <p:sldId id="558" r:id="rId11"/>
    <p:sldId id="566" r:id="rId12"/>
    <p:sldId id="567" r:id="rId13"/>
    <p:sldId id="565" r:id="rId14"/>
    <p:sldId id="560" r:id="rId15"/>
    <p:sldId id="570" r:id="rId16"/>
    <p:sldId id="561" r:id="rId17"/>
    <p:sldId id="568" r:id="rId18"/>
    <p:sldId id="569" r:id="rId19"/>
    <p:sldId id="571" r:id="rId2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243C"/>
    <a:srgbClr val="F39200"/>
    <a:srgbClr val="A1A833"/>
    <a:srgbClr val="000000"/>
    <a:srgbClr val="B43B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71" autoAdjust="0"/>
    <p:restoredTop sz="94660"/>
  </p:normalViewPr>
  <p:slideViewPr>
    <p:cSldViewPr snapToGrid="0">
      <p:cViewPr varScale="1">
        <p:scale>
          <a:sx n="68" d="100"/>
          <a:sy n="68" d="100"/>
        </p:scale>
        <p:origin x="69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4B8825C-C352-4204-9BB0-36D7BDB9676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877220-8A7F-4F5F-B3D1-62275192244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CD79A156-5CF9-4612-AEFB-8E3D6A368976}" type="datetimeFigureOut">
              <a:rPr lang="en-GB" altLang="en-US"/>
              <a:pPr/>
              <a:t>07/12/2021</a:t>
            </a:fld>
            <a:endParaRPr lang="en-GB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96DAFA-489D-4EC0-AF9B-776F12EBDD4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90B8EA-F223-4832-B9F1-4639C83CA5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48EE7242-85B7-48D0-BF10-08732D0E0A9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11253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BC34E09-7FE8-40AE-853A-9D251A9F93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291317-3D60-4510-89B5-B188392653D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EE99AEA9-5C52-41ED-8747-C311757253A5}" type="datetimeFigureOut">
              <a:rPr lang="en-GB" altLang="en-US"/>
              <a:pPr/>
              <a:t>07/12/2021</a:t>
            </a:fld>
            <a:endParaRPr lang="en-GB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99C9E31-D5AC-4E9C-8BAB-9E3AB4B5C2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C8DF263-D3FC-4EAF-8A2E-ED938B6743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3224A-21EA-4733-AA02-95036FE0CA6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181EA0-6C11-45AE-B45C-F00766EA1E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E6ABE668-9B11-43B5-AA7F-51C41A7C440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946025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92343A-273C-42BA-B9BA-0EFD3B973CB9}"/>
              </a:ext>
            </a:extLst>
          </p:cNvPr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rgbClr val="189F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3" descr="F&amp;BF_Sec logo_Set 2.1.png">
            <a:extLst>
              <a:ext uri="{FF2B5EF4-FFF2-40B4-BE49-F238E27FC236}">
                <a16:creationId xmlns:a16="http://schemas.microsoft.com/office/drawing/2014/main" id="{136E7D14-3755-40A1-BA8E-2F6BFAEC98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7" y="5657850"/>
            <a:ext cx="1984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1" baseline="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rgbClr val="50555B"/>
                </a:solidFill>
                <a:latin typeface="Arial"/>
                <a:cs typeface="Arial"/>
              </a:defRPr>
            </a:lvl1pPr>
            <a:lvl2pPr marL="457189" indent="0" algn="ctr">
              <a:buNone/>
              <a:defRPr sz="24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70A99C3-8E65-4B9F-AEB5-9597E09E8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DA2445-7A4C-437C-B887-21D57987D167}" type="datetimeFigureOut">
              <a:rPr lang="en-GB" altLang="en-US"/>
              <a:pPr/>
              <a:t>07/12/2021</a:t>
            </a:fld>
            <a:endParaRPr lang="en-GB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0C156E7-0297-4E32-B0A5-7E65AA82E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40EFE3-DF8A-41B3-9765-ED6DDA345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E4C08E-58F6-4052-B735-89114155ECE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14077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70AFE2A-4F40-481B-B8A5-68CAF98B86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13" descr="Page background8.png">
            <a:extLst>
              <a:ext uri="{FF2B5EF4-FFF2-40B4-BE49-F238E27FC236}">
                <a16:creationId xmlns:a16="http://schemas.microsoft.com/office/drawing/2014/main" id="{17A758F5-CCB0-4E3A-A80E-D002A761B9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1" b="13396"/>
          <a:stretch>
            <a:fillRect/>
          </a:stretch>
        </p:blipFill>
        <p:spPr bwMode="auto">
          <a:xfrm>
            <a:off x="2" y="349250"/>
            <a:ext cx="12188825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F&amp;BF_Sec logo_Set 2.5.png">
            <a:extLst>
              <a:ext uri="{FF2B5EF4-FFF2-40B4-BE49-F238E27FC236}">
                <a16:creationId xmlns:a16="http://schemas.microsoft.com/office/drawing/2014/main" id="{1896800F-7B30-4D3A-985E-6B37324854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978" y="5662617"/>
            <a:ext cx="1978025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044423" y="2491301"/>
            <a:ext cx="3501244" cy="2392797"/>
          </a:xfrm>
        </p:spPr>
        <p:txBody>
          <a:bodyPr anchor="ctr"/>
          <a:lstStyle>
            <a:lvl1pPr algn="ctr">
              <a:lnSpc>
                <a:spcPct val="85000"/>
              </a:lnSpc>
              <a:defRPr sz="3200" spc="-5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ABA1887-401D-4934-9812-E58A9D2CD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0E4A6"/>
                </a:solidFill>
              </a:defRPr>
            </a:lvl1pPr>
          </a:lstStyle>
          <a:p>
            <a:fld id="{A58BC424-3A3E-4857-8BC8-4DA97D5CBB42}" type="datetimeFigureOut">
              <a:rPr lang="en-GB" altLang="en-US"/>
              <a:pPr/>
              <a:t>07/12/2021</a:t>
            </a:fld>
            <a:endParaRPr lang="en-GB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8953EEB-F4B8-4F26-ADA0-C4D9896DF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C5B67D4-249B-4FBA-A6FB-3101D0B25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0E4A6"/>
                </a:solidFill>
              </a:defRPr>
            </a:lvl1pPr>
          </a:lstStyle>
          <a:p>
            <a:fld id="{C3A8323F-3B7B-44B7-8C39-601958D5E0B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93983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70AFE2A-4F40-481B-B8A5-68CAF98B86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pic>
        <p:nvPicPr>
          <p:cNvPr id="4" name="Picture 13" descr="Page background8.png">
            <a:extLst>
              <a:ext uri="{FF2B5EF4-FFF2-40B4-BE49-F238E27FC236}">
                <a16:creationId xmlns:a16="http://schemas.microsoft.com/office/drawing/2014/main" id="{17A758F5-CCB0-4E3A-A80E-D002A761B9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1" b="13396"/>
          <a:stretch>
            <a:fillRect/>
          </a:stretch>
        </p:blipFill>
        <p:spPr bwMode="auto">
          <a:xfrm>
            <a:off x="2" y="349250"/>
            <a:ext cx="12188825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F&amp;BF_Sec logo_Set 2.5.png">
            <a:extLst>
              <a:ext uri="{FF2B5EF4-FFF2-40B4-BE49-F238E27FC236}">
                <a16:creationId xmlns:a16="http://schemas.microsoft.com/office/drawing/2014/main" id="{1896800F-7B30-4D3A-985E-6B37324854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978" y="5662617"/>
            <a:ext cx="1978025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044423" y="2491301"/>
            <a:ext cx="3501244" cy="2392797"/>
          </a:xfrm>
        </p:spPr>
        <p:txBody>
          <a:bodyPr anchor="ctr"/>
          <a:lstStyle>
            <a:lvl1pPr algn="ctr">
              <a:lnSpc>
                <a:spcPct val="85000"/>
              </a:lnSpc>
              <a:defRPr sz="3200" spc="-5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ABA1887-401D-4934-9812-E58A9D2CD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0E4A6"/>
                </a:solidFill>
              </a:defRPr>
            </a:lvl1pPr>
          </a:lstStyle>
          <a:p>
            <a:fld id="{A58BC424-3A3E-4857-8BC8-4DA97D5CBB42}" type="datetimeFigureOut">
              <a:rPr lang="en-GB" altLang="en-US"/>
              <a:pPr/>
              <a:t>07/12/2021</a:t>
            </a:fld>
            <a:endParaRPr lang="en-GB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8953EEB-F4B8-4F26-ADA0-C4D9896DF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C5B67D4-249B-4FBA-A6FB-3101D0B25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0E4A6"/>
                </a:solidFill>
              </a:defRPr>
            </a:lvl1pPr>
          </a:lstStyle>
          <a:p>
            <a:fld id="{C3A8323F-3B7B-44B7-8C39-601958D5E0B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53330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70AFE2A-4F40-481B-B8A5-68CAF98B86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13" descr="Page background8.png">
            <a:extLst>
              <a:ext uri="{FF2B5EF4-FFF2-40B4-BE49-F238E27FC236}">
                <a16:creationId xmlns:a16="http://schemas.microsoft.com/office/drawing/2014/main" id="{17A758F5-CCB0-4E3A-A80E-D002A761B9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1" b="13396"/>
          <a:stretch>
            <a:fillRect/>
          </a:stretch>
        </p:blipFill>
        <p:spPr bwMode="auto">
          <a:xfrm>
            <a:off x="2" y="349250"/>
            <a:ext cx="12188825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F&amp;BF_Sec logo_Set 2.5.png">
            <a:extLst>
              <a:ext uri="{FF2B5EF4-FFF2-40B4-BE49-F238E27FC236}">
                <a16:creationId xmlns:a16="http://schemas.microsoft.com/office/drawing/2014/main" id="{1896800F-7B30-4D3A-985E-6B37324854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978" y="5662617"/>
            <a:ext cx="1978025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044423" y="2491301"/>
            <a:ext cx="3501244" cy="2392797"/>
          </a:xfrm>
        </p:spPr>
        <p:txBody>
          <a:bodyPr anchor="ctr"/>
          <a:lstStyle>
            <a:lvl1pPr algn="ctr">
              <a:lnSpc>
                <a:spcPct val="85000"/>
              </a:lnSpc>
              <a:defRPr sz="3200" spc="-5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ABA1887-401D-4934-9812-E58A9D2CD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0E4A6"/>
                </a:solidFill>
              </a:defRPr>
            </a:lvl1pPr>
          </a:lstStyle>
          <a:p>
            <a:fld id="{A58BC424-3A3E-4857-8BC8-4DA97D5CBB42}" type="datetimeFigureOut">
              <a:rPr lang="en-GB" altLang="en-US"/>
              <a:pPr/>
              <a:t>07/12/2021</a:t>
            </a:fld>
            <a:endParaRPr lang="en-GB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8953EEB-F4B8-4F26-ADA0-C4D9896DF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C5B67D4-249B-4FBA-A6FB-3101D0B25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0E4A6"/>
                </a:solidFill>
              </a:defRPr>
            </a:lvl1pPr>
          </a:lstStyle>
          <a:p>
            <a:fld id="{C3A8323F-3B7B-44B7-8C39-601958D5E0B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1369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70AFE2A-4F40-481B-B8A5-68CAF98B86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sp>
      <p:pic>
        <p:nvPicPr>
          <p:cNvPr id="4" name="Picture 13" descr="Page background8.png">
            <a:extLst>
              <a:ext uri="{FF2B5EF4-FFF2-40B4-BE49-F238E27FC236}">
                <a16:creationId xmlns:a16="http://schemas.microsoft.com/office/drawing/2014/main" id="{17A758F5-CCB0-4E3A-A80E-D002A761B9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1" b="13396"/>
          <a:stretch>
            <a:fillRect/>
          </a:stretch>
        </p:blipFill>
        <p:spPr bwMode="auto">
          <a:xfrm>
            <a:off x="2" y="349250"/>
            <a:ext cx="12188825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F&amp;BF_Sec logo_Set 2.5.png">
            <a:extLst>
              <a:ext uri="{FF2B5EF4-FFF2-40B4-BE49-F238E27FC236}">
                <a16:creationId xmlns:a16="http://schemas.microsoft.com/office/drawing/2014/main" id="{1896800F-7B30-4D3A-985E-6B37324854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978" y="5662617"/>
            <a:ext cx="1978025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044423" y="2491301"/>
            <a:ext cx="3501244" cy="2392797"/>
          </a:xfrm>
        </p:spPr>
        <p:txBody>
          <a:bodyPr anchor="ctr"/>
          <a:lstStyle>
            <a:lvl1pPr algn="ctr">
              <a:lnSpc>
                <a:spcPct val="85000"/>
              </a:lnSpc>
              <a:defRPr sz="3200" spc="-5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ABA1887-401D-4934-9812-E58A9D2CD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0E4A6"/>
                </a:solidFill>
              </a:defRPr>
            </a:lvl1pPr>
          </a:lstStyle>
          <a:p>
            <a:fld id="{A58BC424-3A3E-4857-8BC8-4DA97D5CBB42}" type="datetimeFigureOut">
              <a:rPr lang="en-GB" altLang="en-US"/>
              <a:pPr/>
              <a:t>07/12/2021</a:t>
            </a:fld>
            <a:endParaRPr lang="en-GB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8953EEB-F4B8-4F26-ADA0-C4D9896DF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C5B67D4-249B-4FBA-A6FB-3101D0B25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0E4A6"/>
                </a:solidFill>
              </a:defRPr>
            </a:lvl1pPr>
          </a:lstStyle>
          <a:p>
            <a:fld id="{C3A8323F-3B7B-44B7-8C39-601958D5E0B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06500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70AFE2A-4F40-481B-B8A5-68CAF98B86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43B40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sp>
      <p:pic>
        <p:nvPicPr>
          <p:cNvPr id="4" name="Picture 13" descr="Page background8.png">
            <a:extLst>
              <a:ext uri="{FF2B5EF4-FFF2-40B4-BE49-F238E27FC236}">
                <a16:creationId xmlns:a16="http://schemas.microsoft.com/office/drawing/2014/main" id="{17A758F5-CCB0-4E3A-A80E-D002A761B9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1" b="13396"/>
          <a:stretch>
            <a:fillRect/>
          </a:stretch>
        </p:blipFill>
        <p:spPr bwMode="auto">
          <a:xfrm>
            <a:off x="2" y="349250"/>
            <a:ext cx="12188825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F&amp;BF_Sec logo_Set 2.5.png">
            <a:extLst>
              <a:ext uri="{FF2B5EF4-FFF2-40B4-BE49-F238E27FC236}">
                <a16:creationId xmlns:a16="http://schemas.microsoft.com/office/drawing/2014/main" id="{1896800F-7B30-4D3A-985E-6B37324854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978" y="5662617"/>
            <a:ext cx="1978025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044423" y="2491301"/>
            <a:ext cx="3501244" cy="2392797"/>
          </a:xfrm>
        </p:spPr>
        <p:txBody>
          <a:bodyPr anchor="ctr"/>
          <a:lstStyle>
            <a:lvl1pPr algn="ctr">
              <a:lnSpc>
                <a:spcPct val="85000"/>
              </a:lnSpc>
              <a:defRPr sz="3200" spc="-5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ABA1887-401D-4934-9812-E58A9D2CD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0E4A6"/>
                </a:solidFill>
              </a:defRPr>
            </a:lvl1pPr>
          </a:lstStyle>
          <a:p>
            <a:fld id="{A58BC424-3A3E-4857-8BC8-4DA97D5CBB42}" type="datetimeFigureOut">
              <a:rPr lang="en-GB" altLang="en-US"/>
              <a:pPr/>
              <a:t>07/12/2021</a:t>
            </a:fld>
            <a:endParaRPr lang="en-GB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8953EEB-F4B8-4F26-ADA0-C4D9896DF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C5B67D4-249B-4FBA-A6FB-3101D0B25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0E4A6"/>
                </a:solidFill>
              </a:defRPr>
            </a:lvl1pPr>
          </a:lstStyle>
          <a:p>
            <a:fld id="{C3A8323F-3B7B-44B7-8C39-601958D5E0B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564204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14507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0555B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50555B"/>
                </a:solidFill>
              </a:defRPr>
            </a:lvl1pPr>
            <a:lvl2pPr>
              <a:defRPr>
                <a:solidFill>
                  <a:srgbClr val="50555B"/>
                </a:solidFill>
              </a:defRPr>
            </a:lvl2pPr>
            <a:lvl3pPr>
              <a:defRPr>
                <a:solidFill>
                  <a:srgbClr val="50555B"/>
                </a:solidFill>
              </a:defRPr>
            </a:lvl3pPr>
            <a:lvl4pPr>
              <a:defRPr>
                <a:solidFill>
                  <a:srgbClr val="50555B"/>
                </a:solidFill>
              </a:defRPr>
            </a:lvl4pPr>
            <a:lvl5pPr>
              <a:defRPr>
                <a:solidFill>
                  <a:srgbClr val="50555B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BF4D04-A4A6-4B77-BCCD-3C7DB7D1F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C41759-94D2-459D-9AA9-A23E0FFE0557}" type="datetimeFigureOut">
              <a:rPr lang="en-GB" altLang="en-US"/>
              <a:pPr/>
              <a:t>07/12/2021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D8A77-B5ED-4CCB-9712-337164EB8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71415-DA8B-4DFC-AD93-95C615D72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8353DB-B72D-4381-B9EE-3ABD93C7D06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41064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1450757"/>
          </a:xfrm>
        </p:spPr>
        <p:txBody>
          <a:bodyPr/>
          <a:lstStyle>
            <a:lvl1pPr>
              <a:defRPr>
                <a:solidFill>
                  <a:srgbClr val="50555B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>
            <a:lvl1pPr>
              <a:defRPr>
                <a:solidFill>
                  <a:srgbClr val="50555B"/>
                </a:solidFill>
              </a:defRPr>
            </a:lvl1pPr>
            <a:lvl2pPr>
              <a:defRPr>
                <a:solidFill>
                  <a:srgbClr val="50555B"/>
                </a:solidFill>
              </a:defRPr>
            </a:lvl2pPr>
            <a:lvl3pPr>
              <a:defRPr>
                <a:solidFill>
                  <a:srgbClr val="50555B"/>
                </a:solidFill>
              </a:defRPr>
            </a:lvl3pPr>
            <a:lvl4pPr>
              <a:defRPr>
                <a:solidFill>
                  <a:srgbClr val="50555B"/>
                </a:solidFill>
              </a:defRPr>
            </a:lvl4pPr>
            <a:lvl5pPr>
              <a:defRPr>
                <a:solidFill>
                  <a:srgbClr val="50555B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>
            <a:lvl1pPr>
              <a:defRPr>
                <a:solidFill>
                  <a:srgbClr val="50555B"/>
                </a:solidFill>
              </a:defRPr>
            </a:lvl1pPr>
            <a:lvl2pPr>
              <a:defRPr>
                <a:solidFill>
                  <a:srgbClr val="50555B"/>
                </a:solidFill>
              </a:defRPr>
            </a:lvl2pPr>
            <a:lvl3pPr>
              <a:defRPr>
                <a:solidFill>
                  <a:srgbClr val="50555B"/>
                </a:solidFill>
              </a:defRPr>
            </a:lvl3pPr>
            <a:lvl4pPr>
              <a:defRPr>
                <a:solidFill>
                  <a:srgbClr val="50555B"/>
                </a:solidFill>
              </a:defRPr>
            </a:lvl4pPr>
            <a:lvl5pPr>
              <a:defRPr>
                <a:solidFill>
                  <a:srgbClr val="50555B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2E6090B-4A54-470A-AE3A-C421FDC84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F1D93-4EC6-4362-A6E6-45BAD2AD9D19}" type="datetimeFigureOut">
              <a:rPr lang="en-GB" altLang="en-US"/>
              <a:pPr/>
              <a:t>07/12/2021</a:t>
            </a:fld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18FACF-2CB8-41F4-8B9B-CDEEB3E42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5525F19-D59F-4B1D-A785-A9DC6FDF2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AACD9C-240D-4324-B793-1B7E4504F4C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20082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1450757"/>
          </a:xfrm>
        </p:spPr>
        <p:txBody>
          <a:bodyPr/>
          <a:lstStyle>
            <a:lvl1pPr>
              <a:defRPr>
                <a:solidFill>
                  <a:srgbClr val="50555B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>
            <a:lvl1pPr>
              <a:defRPr>
                <a:solidFill>
                  <a:srgbClr val="50555B"/>
                </a:solidFill>
              </a:defRPr>
            </a:lvl1pPr>
            <a:lvl2pPr>
              <a:defRPr>
                <a:solidFill>
                  <a:srgbClr val="50555B"/>
                </a:solidFill>
              </a:defRPr>
            </a:lvl2pPr>
            <a:lvl3pPr>
              <a:defRPr>
                <a:solidFill>
                  <a:srgbClr val="50555B"/>
                </a:solidFill>
              </a:defRPr>
            </a:lvl3pPr>
            <a:lvl4pPr>
              <a:defRPr>
                <a:solidFill>
                  <a:srgbClr val="50555B"/>
                </a:solidFill>
              </a:defRPr>
            </a:lvl4pPr>
            <a:lvl5pPr>
              <a:defRPr>
                <a:solidFill>
                  <a:srgbClr val="50555B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>
            <a:lvl1pPr>
              <a:defRPr>
                <a:solidFill>
                  <a:srgbClr val="50555B"/>
                </a:solidFill>
              </a:defRPr>
            </a:lvl1pPr>
            <a:lvl2pPr>
              <a:defRPr>
                <a:solidFill>
                  <a:srgbClr val="50555B"/>
                </a:solidFill>
              </a:defRPr>
            </a:lvl2pPr>
            <a:lvl3pPr>
              <a:defRPr>
                <a:solidFill>
                  <a:srgbClr val="50555B"/>
                </a:solidFill>
              </a:defRPr>
            </a:lvl3pPr>
            <a:lvl4pPr>
              <a:defRPr>
                <a:solidFill>
                  <a:srgbClr val="50555B"/>
                </a:solidFill>
              </a:defRPr>
            </a:lvl4pPr>
            <a:lvl5pPr>
              <a:defRPr>
                <a:solidFill>
                  <a:srgbClr val="50555B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870F937-2F83-4084-A8AF-A41431F9E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30B233-273E-4E7C-9C35-D47562C79BE0}" type="datetimeFigureOut">
              <a:rPr lang="en-GB" altLang="en-US"/>
              <a:pPr/>
              <a:t>07/12/2021</a:t>
            </a:fld>
            <a:endParaRPr lang="en-GB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C0919EB-0D53-4BA1-9A7C-ACBDA0A86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485C566-E754-4D4E-B39D-96BCA1070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3B988-0DA7-41EB-A67C-CCB3F8E1AC3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157151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963" y="287341"/>
            <a:ext cx="10058400" cy="1449387"/>
          </a:xfrm>
        </p:spPr>
        <p:txBody>
          <a:bodyPr/>
          <a:lstStyle>
            <a:lvl1pPr>
              <a:defRPr>
                <a:solidFill>
                  <a:srgbClr val="50555B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7F993A0-AA5B-4377-B294-6066CAC68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0F38B7A-FD64-42A8-9E6D-56EC9AED1BBD}" type="datetimeFigureOut">
              <a:rPr lang="en-GB" altLang="en-US"/>
              <a:pPr/>
              <a:t>07/12/2021</a:t>
            </a:fld>
            <a:endParaRPr lang="en-GB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45978F0-218F-478F-81AA-498532F03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0F05678-773B-4E64-B740-9003BDA84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1CCFDA-B1FC-4CBA-857A-44229217D6A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26206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91E137-579D-4B17-9ACF-B9F84DBFAD59}"/>
              </a:ext>
            </a:extLst>
          </p:cNvPr>
          <p:cNvSpPr/>
          <p:nvPr/>
        </p:nvSpPr>
        <p:spPr>
          <a:xfrm>
            <a:off x="2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3" descr="F&amp;BF_Sec logo_Set 2.1.png">
            <a:extLst>
              <a:ext uri="{FF2B5EF4-FFF2-40B4-BE49-F238E27FC236}">
                <a16:creationId xmlns:a16="http://schemas.microsoft.com/office/drawing/2014/main" id="{48723844-7070-4E21-9D62-92C0C5F50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7" y="5657850"/>
            <a:ext cx="1984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4"/>
            <a:ext cx="6492240" cy="4924213"/>
          </a:xfrm>
        </p:spPr>
        <p:txBody>
          <a:bodyPr/>
          <a:lstStyle>
            <a:lvl1pPr>
              <a:defRPr>
                <a:solidFill>
                  <a:srgbClr val="50555B"/>
                </a:solidFill>
              </a:defRPr>
            </a:lvl1pPr>
            <a:lvl2pPr>
              <a:defRPr>
                <a:solidFill>
                  <a:srgbClr val="50555B"/>
                </a:solidFill>
              </a:defRPr>
            </a:lvl2pPr>
            <a:lvl3pPr>
              <a:defRPr>
                <a:solidFill>
                  <a:srgbClr val="50555B"/>
                </a:solidFill>
              </a:defRPr>
            </a:lvl3pPr>
            <a:lvl4pPr>
              <a:defRPr>
                <a:solidFill>
                  <a:srgbClr val="50555B"/>
                </a:solidFill>
              </a:defRPr>
            </a:lvl4pPr>
            <a:lvl5pPr>
              <a:defRPr>
                <a:solidFill>
                  <a:srgbClr val="50555B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DCA5932F-CDE1-49B9-BB69-464F75ADC3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141" y="6459542"/>
            <a:ext cx="26193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F41612-95D0-446B-AC80-465FAFD0410F}" type="datetimeFigureOut">
              <a:rPr lang="en-GB" altLang="en-US"/>
              <a:pPr/>
              <a:t>07/12/2021</a:t>
            </a:fld>
            <a:endParaRPr lang="en-GB" alt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1C01055A-4BCE-45AA-9CD4-ACD801474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601" y="6459542"/>
            <a:ext cx="371633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BEB786E-8EB6-4F5C-A221-4A99A1B16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21EAA4-2437-4194-81EC-2E0DE34AB91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90145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D0E044-1861-46E4-92D2-6614900963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D64F057-0665-4848-B009-A8EE1C0907A7}"/>
              </a:ext>
            </a:extLst>
          </p:cNvPr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4" descr="F&amp;BF_Sec logo_Set 2.1.png">
            <a:extLst>
              <a:ext uri="{FF2B5EF4-FFF2-40B4-BE49-F238E27FC236}">
                <a16:creationId xmlns:a16="http://schemas.microsoft.com/office/drawing/2014/main" id="{660069F1-8D52-4ABE-87E4-345C441F0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7" y="5657850"/>
            <a:ext cx="1984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1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rgbClr val="FFFFFF"/>
                </a:solidFill>
                <a:latin typeface="Arial"/>
                <a:cs typeface="Arial"/>
              </a:defRPr>
            </a:lvl1pPr>
            <a:lvl2pPr marL="457189" indent="0" algn="ctr">
              <a:buNone/>
              <a:defRPr sz="24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FB2D72C-7663-420E-AF29-80EC3C11B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3E4F1"/>
                </a:solidFill>
              </a:defRPr>
            </a:lvl1pPr>
          </a:lstStyle>
          <a:p>
            <a:fld id="{C531FF0B-FC05-422E-9496-0A954CEC531C}" type="datetimeFigureOut">
              <a:rPr lang="en-GB" altLang="en-US"/>
              <a:pPr/>
              <a:t>07/12/2021</a:t>
            </a:fld>
            <a:endParaRPr lang="en-GB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4545F7A-EA4F-456D-90DC-14758EC52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AA312C8-418B-4C00-BBB4-6358E42C0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3E4F1"/>
                </a:solidFill>
              </a:defRPr>
            </a:lvl1pPr>
          </a:lstStyle>
          <a:p>
            <a:fld id="{90991E99-7AE8-4E46-8DFC-29C899CECA0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917994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3D1A3D-869C-440A-BEB1-1D28A819E851}"/>
              </a:ext>
            </a:extLst>
          </p:cNvPr>
          <p:cNvSpPr/>
          <p:nvPr/>
        </p:nvSpPr>
        <p:spPr>
          <a:xfrm>
            <a:off x="2" y="4911729"/>
            <a:ext cx="12188825" cy="19462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pic>
        <p:nvPicPr>
          <p:cNvPr id="6" name="Picture 13" descr="F&amp;BF_Sec logo_Set 2.5.png">
            <a:extLst>
              <a:ext uri="{FF2B5EF4-FFF2-40B4-BE49-F238E27FC236}">
                <a16:creationId xmlns:a16="http://schemas.microsoft.com/office/drawing/2014/main" id="{B79621BC-B752-40A6-82BD-05DDFF15BD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978" y="5662617"/>
            <a:ext cx="1978025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" y="0"/>
            <a:ext cx="12191985" cy="4915076"/>
          </a:xfrm>
          <a:blipFill>
            <a:blip r:embed="rId3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1" y="5907027"/>
            <a:ext cx="9124835" cy="548603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1089537" y="4909496"/>
            <a:ext cx="9132579" cy="1001710"/>
          </a:xfrm>
        </p:spPr>
        <p:txBody>
          <a:bodyPr/>
          <a:lstStyle>
            <a:lvl1pPr>
              <a:defRPr>
                <a:solidFill>
                  <a:srgbClr val="50555B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5FD0E24-EF9E-442A-B335-A3F64AE81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59E91B-914E-443E-998A-5F38453D97FF}" type="datetimeFigureOut">
              <a:rPr lang="en-GB" altLang="en-US"/>
              <a:pPr/>
              <a:t>07/12/2021</a:t>
            </a:fld>
            <a:endParaRPr lang="en-GB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8762ECF-598F-4500-A1ED-78268B435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5DE45B9-B8D0-4C7A-B491-BDBF02D70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EBC06B-FCA5-46C4-9B32-94F31532EE2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806070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3D1A3D-869C-440A-BEB1-1D28A819E851}"/>
              </a:ext>
            </a:extLst>
          </p:cNvPr>
          <p:cNvSpPr/>
          <p:nvPr/>
        </p:nvSpPr>
        <p:spPr>
          <a:xfrm>
            <a:off x="2" y="4911729"/>
            <a:ext cx="12188825" cy="19462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13" descr="F&amp;BF_Sec logo_Set 2.5.png">
            <a:extLst>
              <a:ext uri="{FF2B5EF4-FFF2-40B4-BE49-F238E27FC236}">
                <a16:creationId xmlns:a16="http://schemas.microsoft.com/office/drawing/2014/main" id="{B79621BC-B752-40A6-82BD-05DDFF15BD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978" y="5662617"/>
            <a:ext cx="1978025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" y="0"/>
            <a:ext cx="12191985" cy="4915076"/>
          </a:xfrm>
          <a:blipFill>
            <a:blip r:embed="rId3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1" y="5907027"/>
            <a:ext cx="9124835" cy="548603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1089537" y="4909496"/>
            <a:ext cx="9132579" cy="1001710"/>
          </a:xfrm>
        </p:spPr>
        <p:txBody>
          <a:bodyPr/>
          <a:lstStyle>
            <a:lvl1pPr>
              <a:defRPr>
                <a:solidFill>
                  <a:srgbClr val="50555B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5FD0E24-EF9E-442A-B335-A3F64AE81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59E91B-914E-443E-998A-5F38453D97FF}" type="datetimeFigureOut">
              <a:rPr lang="en-GB" altLang="en-US"/>
              <a:pPr/>
              <a:t>07/12/2021</a:t>
            </a:fld>
            <a:endParaRPr lang="en-GB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8762ECF-598F-4500-A1ED-78268B435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5DE45B9-B8D0-4C7A-B491-BDBF02D70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EBC06B-FCA5-46C4-9B32-94F31532EE2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893662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3D1A3D-869C-440A-BEB1-1D28A819E851}"/>
              </a:ext>
            </a:extLst>
          </p:cNvPr>
          <p:cNvSpPr/>
          <p:nvPr/>
        </p:nvSpPr>
        <p:spPr>
          <a:xfrm>
            <a:off x="2" y="4911729"/>
            <a:ext cx="12188825" cy="19462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13" descr="F&amp;BF_Sec logo_Set 2.5.png">
            <a:extLst>
              <a:ext uri="{FF2B5EF4-FFF2-40B4-BE49-F238E27FC236}">
                <a16:creationId xmlns:a16="http://schemas.microsoft.com/office/drawing/2014/main" id="{B79621BC-B752-40A6-82BD-05DDFF15BD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978" y="5662617"/>
            <a:ext cx="1978025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" y="0"/>
            <a:ext cx="12191985" cy="4915076"/>
          </a:xfrm>
          <a:blipFill>
            <a:blip r:embed="rId3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1" y="5907027"/>
            <a:ext cx="9124835" cy="548603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1089537" y="4909496"/>
            <a:ext cx="9132579" cy="1001710"/>
          </a:xfrm>
        </p:spPr>
        <p:txBody>
          <a:bodyPr/>
          <a:lstStyle>
            <a:lvl1pPr>
              <a:defRPr>
                <a:solidFill>
                  <a:srgbClr val="50555B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5FD0E24-EF9E-442A-B335-A3F64AE81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59E91B-914E-443E-998A-5F38453D97FF}" type="datetimeFigureOut">
              <a:rPr lang="en-GB" altLang="en-US"/>
              <a:pPr/>
              <a:t>07/12/2021</a:t>
            </a:fld>
            <a:endParaRPr lang="en-GB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8762ECF-598F-4500-A1ED-78268B435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5DE45B9-B8D0-4C7A-B491-BDBF02D70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EBC06B-FCA5-46C4-9B32-94F31532EE2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490797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0555B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>
            <a:lvl1pPr>
              <a:defRPr>
                <a:solidFill>
                  <a:srgbClr val="50555B"/>
                </a:solidFill>
              </a:defRPr>
            </a:lvl1pPr>
            <a:lvl2pPr>
              <a:defRPr>
                <a:solidFill>
                  <a:srgbClr val="50555B"/>
                </a:solidFill>
              </a:defRPr>
            </a:lvl2pPr>
            <a:lvl3pPr>
              <a:defRPr>
                <a:solidFill>
                  <a:srgbClr val="50555B"/>
                </a:solidFill>
              </a:defRPr>
            </a:lvl3pPr>
            <a:lvl4pPr>
              <a:defRPr>
                <a:solidFill>
                  <a:srgbClr val="50555B"/>
                </a:solidFill>
              </a:defRPr>
            </a:lvl4pPr>
            <a:lvl5pPr>
              <a:defRPr>
                <a:solidFill>
                  <a:srgbClr val="50555B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D1800-F702-4A13-8B3C-7867CC5D3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73E7C7-952C-4781-B213-FF15A22B7CE9}" type="datetimeFigureOut">
              <a:rPr lang="en-GB" altLang="en-US"/>
              <a:pPr/>
              <a:t>07/12/2021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A265F-22BE-4AC8-ABC1-9E323B6DD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521CC-8345-4401-B587-3CE99B9AD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959E28-6F7D-445B-ACBB-39B75D4C4F3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638241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950F3D9-0A19-4D87-AF72-D1ED11000C34}"/>
              </a:ext>
            </a:extLst>
          </p:cNvPr>
          <p:cNvSpPr/>
          <p:nvPr userDrawn="1"/>
        </p:nvSpPr>
        <p:spPr>
          <a:xfrm>
            <a:off x="10202866" y="0"/>
            <a:ext cx="198913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95CAAA-A6BC-430D-9468-4A4584285E1B}"/>
              </a:ext>
            </a:extLst>
          </p:cNvPr>
          <p:cNvSpPr/>
          <p:nvPr/>
        </p:nvSpPr>
        <p:spPr>
          <a:xfrm>
            <a:off x="3178" y="6400800"/>
            <a:ext cx="12188825" cy="457200"/>
          </a:xfrm>
          <a:prstGeom prst="rect">
            <a:avLst/>
          </a:prstGeom>
          <a:solidFill>
            <a:srgbClr val="189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13" descr="F&amp;BF_Sec logo_Set 2.5.png">
            <a:extLst>
              <a:ext uri="{FF2B5EF4-FFF2-40B4-BE49-F238E27FC236}">
                <a16:creationId xmlns:a16="http://schemas.microsoft.com/office/drawing/2014/main" id="{57614742-8C35-488B-BEB5-4A38EEE9BE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978" y="5662617"/>
            <a:ext cx="1978025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38068" y="414782"/>
            <a:ext cx="1888067" cy="5757421"/>
          </a:xfrm>
        </p:spPr>
        <p:txBody>
          <a:bodyPr vert="eaVert"/>
          <a:lstStyle>
            <a:lvl1pPr>
              <a:defRPr>
                <a:solidFill>
                  <a:srgbClr val="50555B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4778"/>
            <a:ext cx="7272867" cy="5757422"/>
          </a:xfrm>
        </p:spPr>
        <p:txBody>
          <a:bodyPr vert="eaVert" lIns="45720" tIns="0" rIns="45720" bIns="0"/>
          <a:lstStyle>
            <a:lvl1pPr>
              <a:defRPr>
                <a:solidFill>
                  <a:srgbClr val="50555B"/>
                </a:solidFill>
              </a:defRPr>
            </a:lvl1pPr>
            <a:lvl2pPr>
              <a:defRPr>
                <a:solidFill>
                  <a:srgbClr val="50555B"/>
                </a:solidFill>
              </a:defRPr>
            </a:lvl2pPr>
            <a:lvl3pPr>
              <a:defRPr>
                <a:solidFill>
                  <a:srgbClr val="50555B"/>
                </a:solidFill>
              </a:defRPr>
            </a:lvl3pPr>
            <a:lvl4pPr>
              <a:defRPr>
                <a:solidFill>
                  <a:srgbClr val="50555B"/>
                </a:solidFill>
              </a:defRPr>
            </a:lvl4pPr>
            <a:lvl5pPr>
              <a:defRPr>
                <a:solidFill>
                  <a:srgbClr val="50555B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33915D7-58CC-415D-AB7C-37D7B8787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0555B"/>
                </a:solidFill>
              </a:defRPr>
            </a:lvl1pPr>
          </a:lstStyle>
          <a:p>
            <a:fld id="{DF253B9C-06CD-471A-B781-B7F5B59677AF}" type="datetimeFigureOut">
              <a:rPr lang="en-GB" altLang="en-US"/>
              <a:pPr/>
              <a:t>07/12/2021</a:t>
            </a:fld>
            <a:endParaRPr lang="en-GB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AF9BE7D-6ED8-4940-B821-1CFF7FB07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0555B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9D69A57-C8DC-4D8A-BCD2-2AE4CC0C0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0555B"/>
                </a:solidFill>
              </a:defRPr>
            </a:lvl1pPr>
          </a:lstStyle>
          <a:p>
            <a:fld id="{BB7CC736-F1E8-4422-9DEF-F8C5D1C03BC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36337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CB0C9C7-690A-4D76-8CB7-AFD3A34C3D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13" descr="F&amp;BF_Sec logo_Set 2.1.png">
            <a:extLst>
              <a:ext uri="{FF2B5EF4-FFF2-40B4-BE49-F238E27FC236}">
                <a16:creationId xmlns:a16="http://schemas.microsoft.com/office/drawing/2014/main" id="{BCE27A84-43E3-4BB6-8CA4-3237B9A7E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7" y="5657850"/>
            <a:ext cx="1984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CE48448-A261-4546-9F2A-FE42D0523946}"/>
              </a:ext>
            </a:extLst>
          </p:cNvPr>
          <p:cNvCxnSpPr/>
          <p:nvPr userDrawn="1"/>
        </p:nvCxnSpPr>
        <p:spPr>
          <a:xfrm>
            <a:off x="5875340" y="3802063"/>
            <a:ext cx="5284787" cy="0"/>
          </a:xfrm>
          <a:prstGeom prst="line">
            <a:avLst/>
          </a:prstGeom>
          <a:ln w="63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5" descr="Page background9.png">
            <a:extLst>
              <a:ext uri="{FF2B5EF4-FFF2-40B4-BE49-F238E27FC236}">
                <a16:creationId xmlns:a16="http://schemas.microsoft.com/office/drawing/2014/main" id="{A92C489F-AD8E-4581-96C6-DD8E34B2CA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10" b="18147"/>
          <a:stretch>
            <a:fillRect/>
          </a:stretch>
        </p:blipFill>
        <p:spPr bwMode="auto">
          <a:xfrm>
            <a:off x="1" y="0"/>
            <a:ext cx="5519739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9300" y="1262223"/>
            <a:ext cx="5386381" cy="2528577"/>
          </a:xfrm>
        </p:spPr>
        <p:txBody>
          <a:bodyPr/>
          <a:lstStyle>
            <a:lvl1pPr algn="l">
              <a:lnSpc>
                <a:spcPct val="85000"/>
              </a:lnSpc>
              <a:defRPr sz="5400" spc="-51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9299" y="3898287"/>
            <a:ext cx="540464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600" cap="all" spc="200" baseline="0">
                <a:solidFill>
                  <a:srgbClr val="FFFFFF"/>
                </a:solidFill>
                <a:latin typeface="Arial"/>
                <a:cs typeface="Arial"/>
              </a:defRPr>
            </a:lvl1pPr>
            <a:lvl2pPr marL="457189" indent="0" algn="ctr">
              <a:buNone/>
              <a:defRPr sz="24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416D1D0-709A-4E28-882F-685119317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3E4F1"/>
                </a:solidFill>
              </a:defRPr>
            </a:lvl1pPr>
          </a:lstStyle>
          <a:p>
            <a:fld id="{D576D94D-10B4-4127-A4B5-A4B8DE3B3C50}" type="datetimeFigureOut">
              <a:rPr lang="en-GB" altLang="en-US"/>
              <a:pPr/>
              <a:t>07/12/2021</a:t>
            </a:fld>
            <a:endParaRPr lang="en-GB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5B42840-86CA-44A5-915E-777CD128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BFCFACA-6390-440D-A5C4-FB39F8E6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3E4F1"/>
                </a:solidFill>
              </a:defRPr>
            </a:lvl1pPr>
          </a:lstStyle>
          <a:p>
            <a:fld id="{1C94E93F-474C-450D-BC48-EF1F10851B5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81264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Page background1.jpg">
            <a:extLst>
              <a:ext uri="{FF2B5EF4-FFF2-40B4-BE49-F238E27FC236}">
                <a16:creationId xmlns:a16="http://schemas.microsoft.com/office/drawing/2014/main" id="{0DFECB01-38F4-4E29-9FAB-A575709AE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 descr="F&amp;BF_Sec logo_Set 2.1.png">
            <a:extLst>
              <a:ext uri="{FF2B5EF4-FFF2-40B4-BE49-F238E27FC236}">
                <a16:creationId xmlns:a16="http://schemas.microsoft.com/office/drawing/2014/main" id="{F71FB3C2-F4CC-476C-8907-876EB7E73C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7" y="5657850"/>
            <a:ext cx="1984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05007" y="2477980"/>
            <a:ext cx="3575860" cy="2640596"/>
          </a:xfrm>
        </p:spPr>
        <p:txBody>
          <a:bodyPr anchor="ctr"/>
          <a:lstStyle>
            <a:lvl1pPr algn="ctr">
              <a:lnSpc>
                <a:spcPct val="85000"/>
              </a:lnSpc>
              <a:defRPr sz="3000" spc="-51" baseline="0">
                <a:solidFill>
                  <a:srgbClr val="50555B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68A1F13-6376-4678-A56C-3549BD163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0868F"/>
                </a:solidFill>
              </a:defRPr>
            </a:lvl1pPr>
          </a:lstStyle>
          <a:p>
            <a:fld id="{A7481786-D9FC-47B9-972D-4B5CC7D0754C}" type="datetimeFigureOut">
              <a:rPr lang="en-GB" altLang="en-US"/>
              <a:pPr/>
              <a:t>07/12/2021</a:t>
            </a:fld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67ABA71-CA0B-4005-A782-A7D8C6ACC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0868F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1A1A4B8-4E71-4B93-A541-A1F73AB87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0868F"/>
                </a:solidFill>
              </a:defRPr>
            </a:lvl1pPr>
          </a:lstStyle>
          <a:p>
            <a:fld id="{E077A805-F909-4329-A2EA-7660E55A82D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41620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Page background1.jpg">
            <a:extLst>
              <a:ext uri="{FF2B5EF4-FFF2-40B4-BE49-F238E27FC236}">
                <a16:creationId xmlns:a16="http://schemas.microsoft.com/office/drawing/2014/main" id="{0DFECB01-38F4-4E29-9FAB-A575709AEE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7"/>
          <a:stretch/>
        </p:blipFill>
        <p:spPr bwMode="auto">
          <a:xfrm>
            <a:off x="1371603" y="9270"/>
            <a:ext cx="108203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 descr="F&amp;BF_Sec logo_Set 2.1.png">
            <a:extLst>
              <a:ext uri="{FF2B5EF4-FFF2-40B4-BE49-F238E27FC236}">
                <a16:creationId xmlns:a16="http://schemas.microsoft.com/office/drawing/2014/main" id="{F71FB3C2-F4CC-476C-8907-876EB7E73C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7" y="5657850"/>
            <a:ext cx="1984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05007" y="2477980"/>
            <a:ext cx="3575860" cy="2640596"/>
          </a:xfrm>
        </p:spPr>
        <p:txBody>
          <a:bodyPr anchor="ctr"/>
          <a:lstStyle>
            <a:lvl1pPr algn="ctr">
              <a:lnSpc>
                <a:spcPct val="85000"/>
              </a:lnSpc>
              <a:defRPr sz="3000" spc="-51" baseline="0">
                <a:solidFill>
                  <a:srgbClr val="50555B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68A1F13-6376-4678-A56C-3549BD163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0868F"/>
                </a:solidFill>
              </a:defRPr>
            </a:lvl1pPr>
          </a:lstStyle>
          <a:p>
            <a:fld id="{A7481786-D9FC-47B9-972D-4B5CC7D0754C}" type="datetimeFigureOut">
              <a:rPr lang="en-GB" altLang="en-US"/>
              <a:pPr/>
              <a:t>07/12/2021</a:t>
            </a:fld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67ABA71-CA0B-4005-A782-A7D8C6ACC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0868F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1A1A4B8-4E71-4B93-A541-A1F73AB87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0868F"/>
                </a:solidFill>
              </a:defRPr>
            </a:lvl1pPr>
          </a:lstStyle>
          <a:p>
            <a:fld id="{E077A805-F909-4329-A2EA-7660E55A82D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77791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Page background2.jpg">
            <a:extLst>
              <a:ext uri="{FF2B5EF4-FFF2-40B4-BE49-F238E27FC236}">
                <a16:creationId xmlns:a16="http://schemas.microsoft.com/office/drawing/2014/main" id="{B2196DB7-32A7-4251-9757-BF7D295233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 descr="F&amp;BF_Sec logo_Set 2.1.png">
            <a:extLst>
              <a:ext uri="{FF2B5EF4-FFF2-40B4-BE49-F238E27FC236}">
                <a16:creationId xmlns:a16="http://schemas.microsoft.com/office/drawing/2014/main" id="{EC5785E2-3B86-48CB-93F8-948EB3EEEA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7" y="5657850"/>
            <a:ext cx="1984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7766" y="1246737"/>
            <a:ext cx="4584463" cy="2927111"/>
          </a:xfrm>
        </p:spPr>
        <p:txBody>
          <a:bodyPr anchor="ctr"/>
          <a:lstStyle>
            <a:lvl1pPr algn="ctr">
              <a:lnSpc>
                <a:spcPct val="85000"/>
              </a:lnSpc>
              <a:defRPr sz="3200" spc="-5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52AD92C-D439-4D5A-9ED4-B46D9F401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0868F"/>
                </a:solidFill>
              </a:defRPr>
            </a:lvl1pPr>
          </a:lstStyle>
          <a:p>
            <a:fld id="{02B4A9A5-E4BB-40B1-A7D9-01074BA742DD}" type="datetimeFigureOut">
              <a:rPr lang="en-GB" altLang="en-US"/>
              <a:pPr/>
              <a:t>07/12/2021</a:t>
            </a:fld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60AB70C-6E37-44DE-8DAC-10AD2A869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0868F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4504F75-0462-4299-871C-E31B77E1A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0868F"/>
                </a:solidFill>
              </a:defRPr>
            </a:lvl1pPr>
          </a:lstStyle>
          <a:p>
            <a:fld id="{F99A742C-6D38-4E6B-8151-DA36F680735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37225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Page background4.jpg">
            <a:extLst>
              <a:ext uri="{FF2B5EF4-FFF2-40B4-BE49-F238E27FC236}">
                <a16:creationId xmlns:a16="http://schemas.microsoft.com/office/drawing/2014/main" id="{29BF071B-7B08-45E0-8060-A8232A438F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 descr="F&amp;BF_Sec logo_Set 2.1.png">
            <a:extLst>
              <a:ext uri="{FF2B5EF4-FFF2-40B4-BE49-F238E27FC236}">
                <a16:creationId xmlns:a16="http://schemas.microsoft.com/office/drawing/2014/main" id="{4471D279-DB81-423E-8AF5-5472476CA3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7" y="5657850"/>
            <a:ext cx="1984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76371" y="1579716"/>
            <a:ext cx="4599952" cy="2927111"/>
          </a:xfrm>
        </p:spPr>
        <p:txBody>
          <a:bodyPr anchor="ctr"/>
          <a:lstStyle>
            <a:lvl1pPr algn="l">
              <a:lnSpc>
                <a:spcPct val="85000"/>
              </a:lnSpc>
              <a:defRPr sz="3200" spc="-5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9A7A518-C453-403A-BE8E-0770CE92B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DD6EA"/>
                </a:solidFill>
              </a:defRPr>
            </a:lvl1pPr>
          </a:lstStyle>
          <a:p>
            <a:fld id="{1D57C8DA-0CCA-448C-848C-ADE81CC3D83A}" type="datetimeFigureOut">
              <a:rPr lang="en-GB" altLang="en-US"/>
              <a:pPr/>
              <a:t>07/12/2021</a:t>
            </a:fld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5CFE1F1-6434-4646-AE39-690F9D10F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B7DD049-5285-4909-81DD-1723AD2BD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DD6EA"/>
                </a:solidFill>
              </a:defRPr>
            </a:lvl1pPr>
          </a:lstStyle>
          <a:p>
            <a:fld id="{B09A7BFD-80D3-4A03-A541-5CD13044E19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8732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Page background6.jpg">
            <a:extLst>
              <a:ext uri="{FF2B5EF4-FFF2-40B4-BE49-F238E27FC236}">
                <a16:creationId xmlns:a16="http://schemas.microsoft.com/office/drawing/2014/main" id="{D4A2258C-B6F8-4E77-B042-399DBC3A5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 descr="F&amp;BF_Sec logo_Set 2.1.png">
            <a:extLst>
              <a:ext uri="{FF2B5EF4-FFF2-40B4-BE49-F238E27FC236}">
                <a16:creationId xmlns:a16="http://schemas.microsoft.com/office/drawing/2014/main" id="{D9350C27-CBA7-41C2-8AA4-8A9899D587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7" y="5657850"/>
            <a:ext cx="1984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239046" y="1312300"/>
            <a:ext cx="6195220" cy="2640596"/>
          </a:xfrm>
        </p:spPr>
        <p:txBody>
          <a:bodyPr anchor="ctr"/>
          <a:lstStyle>
            <a:lvl1pPr algn="ctr">
              <a:lnSpc>
                <a:spcPct val="85000"/>
              </a:lnSpc>
              <a:defRPr sz="3200" spc="-51" baseline="0">
                <a:solidFill>
                  <a:srgbClr val="50555B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58FBE84-51B9-4CF2-B063-ED65276A3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DD6EA"/>
                </a:solidFill>
              </a:defRPr>
            </a:lvl1pPr>
          </a:lstStyle>
          <a:p>
            <a:fld id="{C7DD4403-7999-4BCC-B96B-38BC5F335B1C}" type="datetimeFigureOut">
              <a:rPr lang="en-GB" altLang="en-US"/>
              <a:pPr/>
              <a:t>07/12/2021</a:t>
            </a:fld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52DA5A0-0792-48D8-9D8D-E6C52A309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6702050-7B32-4C3D-8570-5F3140DB7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DD6EA"/>
                </a:solidFill>
              </a:defRPr>
            </a:lvl1pPr>
          </a:lstStyle>
          <a:p>
            <a:fld id="{C2CEBCFD-EABF-4481-A47D-56EE89714F7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7807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Page background3.jpg">
            <a:extLst>
              <a:ext uri="{FF2B5EF4-FFF2-40B4-BE49-F238E27FC236}">
                <a16:creationId xmlns:a16="http://schemas.microsoft.com/office/drawing/2014/main" id="{B713E85E-778E-4EF9-BF14-30A01AE24E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 descr="F&amp;BF_Sec logo_Set 2.5.png">
            <a:extLst>
              <a:ext uri="{FF2B5EF4-FFF2-40B4-BE49-F238E27FC236}">
                <a16:creationId xmlns:a16="http://schemas.microsoft.com/office/drawing/2014/main" id="{DDEA752E-880E-43BF-A04C-BC27E75507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978" y="5662617"/>
            <a:ext cx="1978025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26893" y="2106284"/>
            <a:ext cx="4024907" cy="2905985"/>
          </a:xfrm>
        </p:spPr>
        <p:txBody>
          <a:bodyPr anchor="ctr"/>
          <a:lstStyle>
            <a:lvl1pPr algn="ctr">
              <a:lnSpc>
                <a:spcPct val="85000"/>
              </a:lnSpc>
              <a:defRPr sz="3200" spc="-5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6930B1C-F296-45E3-8BA9-6EA971CE6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D494"/>
                </a:solidFill>
              </a:defRPr>
            </a:lvl1pPr>
          </a:lstStyle>
          <a:p>
            <a:fld id="{E823461B-40A1-4263-8FB4-7477544802E4}" type="datetimeFigureOut">
              <a:rPr lang="en-GB" altLang="en-US"/>
              <a:pPr/>
              <a:t>07/12/2021</a:t>
            </a:fld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7A83F93-2865-4D10-A0DD-29ECC69C6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2B42C5E-77F0-4765-8A27-5FFDB99C8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D494"/>
                </a:solidFill>
              </a:defRPr>
            </a:lvl1pPr>
          </a:lstStyle>
          <a:p>
            <a:fld id="{2DA92B78-1EFF-4740-9CB3-9D43E19DDB1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37057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7CE2D1-479C-4CC0-92F8-73532C71E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3" y="287341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FB2F0AE-1AE6-491F-9F5A-9DDA90CB0A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096963" y="1846266"/>
            <a:ext cx="1005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71C4D1-7701-4748-AF43-06DCE4EE8EDA}"/>
              </a:ext>
            </a:extLst>
          </p:cNvPr>
          <p:cNvCxnSpPr/>
          <p:nvPr/>
        </p:nvCxnSpPr>
        <p:spPr>
          <a:xfrm>
            <a:off x="1193800" y="1738313"/>
            <a:ext cx="9966325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1BDE331-732C-444A-B123-2D58E44484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6964" y="6459542"/>
            <a:ext cx="247332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3531BDD-85C3-4205-9F82-0F6EB2A8226F}" type="datetimeFigureOut">
              <a:rPr lang="en-GB" altLang="en-US"/>
              <a:pPr/>
              <a:t>07/12/2021</a:t>
            </a:fld>
            <a:endParaRPr lang="en-GB" alt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BADCF33-B6A1-4172-8096-6E9A3380E7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78" y="6459542"/>
            <a:ext cx="4822825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3DD02F4-33F3-4F41-8CB3-39B18CD9E6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2190" y="6457954"/>
            <a:ext cx="131286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11AFFCBD-9BE5-4FE3-9DDA-84E0A871D418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1032" name="Picture 3" descr="F&amp;BF_Sec logo_Set 2.1.png">
            <a:extLst>
              <a:ext uri="{FF2B5EF4-FFF2-40B4-BE49-F238E27FC236}">
                <a16:creationId xmlns:a16="http://schemas.microsoft.com/office/drawing/2014/main" id="{FF490F64-8C48-4A0D-AC23-12BD16D9D40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7" y="5657850"/>
            <a:ext cx="1984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104" r:id="rId5"/>
    <p:sldLayoutId id="2147484089" r:id="rId6"/>
    <p:sldLayoutId id="2147484090" r:id="rId7"/>
    <p:sldLayoutId id="2147484091" r:id="rId8"/>
    <p:sldLayoutId id="2147484092" r:id="rId9"/>
    <p:sldLayoutId id="2147484102" r:id="rId10"/>
    <p:sldLayoutId id="2147484101" r:id="rId11"/>
    <p:sldLayoutId id="2147484093" r:id="rId12"/>
    <p:sldLayoutId id="2147484100" r:id="rId13"/>
    <p:sldLayoutId id="2147484103" r:id="rId14"/>
    <p:sldLayoutId id="2147484080" r:id="rId15"/>
    <p:sldLayoutId id="2147484081" r:id="rId16"/>
    <p:sldLayoutId id="2147484082" r:id="rId17"/>
    <p:sldLayoutId id="2147484083" r:id="rId18"/>
    <p:sldLayoutId id="2147484094" r:id="rId19"/>
    <p:sldLayoutId id="2147484106" r:id="rId20"/>
    <p:sldLayoutId id="2147484095" r:id="rId21"/>
    <p:sldLayoutId id="2147484105" r:id="rId22"/>
    <p:sldLayoutId id="2147484084" r:id="rId23"/>
    <p:sldLayoutId id="2147484096" r:id="rId24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1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</a:defRPr>
      </a:lvl5pPr>
      <a:lvl6pPr marL="457189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636870"/>
          </a:solidFill>
          <a:latin typeface="Arial" charset="0"/>
          <a:ea typeface="ＭＳ Ｐゴシック" charset="0"/>
        </a:defRPr>
      </a:lvl6pPr>
      <a:lvl7pPr marL="914377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636870"/>
          </a:solidFill>
          <a:latin typeface="Arial" charset="0"/>
          <a:ea typeface="ＭＳ Ｐゴシック" charset="0"/>
        </a:defRPr>
      </a:lvl7pPr>
      <a:lvl8pPr marL="1371566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636870"/>
          </a:solidFill>
          <a:latin typeface="Arial" charset="0"/>
          <a:ea typeface="ＭＳ Ｐゴシック" charset="0"/>
        </a:defRPr>
      </a:lvl8pPr>
      <a:lvl9pPr marL="1828754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636870"/>
          </a:solidFill>
          <a:latin typeface="Arial" charset="0"/>
          <a:ea typeface="ＭＳ Ｐゴシック" charset="0"/>
        </a:defRPr>
      </a:lvl9pPr>
    </p:titleStyle>
    <p:bodyStyle>
      <a:lvl1pPr marL="90486" indent="-90486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382578" indent="-182558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566724" indent="-182558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749281" indent="-182558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931839" indent="-182558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109997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6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6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5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775C6-4ECB-48E9-8E19-F74699B81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2727" y="-576774"/>
            <a:ext cx="10408920" cy="3221502"/>
          </a:xfrm>
        </p:spPr>
        <p:txBody>
          <a:bodyPr anchor="ctr" anchorCtr="0">
            <a:normAutofit/>
          </a:bodyPr>
          <a:lstStyle/>
          <a:p>
            <a:pPr algn="ctr"/>
            <a:br>
              <a:rPr lang="en-GB" sz="9600" dirty="0">
                <a:latin typeface="HelveticaNeueLT Std" panose="020B0604020202020204" pitchFamily="34" charset="0"/>
              </a:rPr>
            </a:br>
            <a:r>
              <a:rPr lang="en-GB" sz="9600" dirty="0">
                <a:solidFill>
                  <a:srgbClr val="002060"/>
                </a:solidFill>
                <a:latin typeface="HelveticaNeueLT Std"/>
                <a:ea typeface="ＭＳ Ｐゴシック"/>
              </a:rPr>
              <a:t>Oops and ouch</a:t>
            </a:r>
            <a:endParaRPr lang="en-US" sz="4000" dirty="0">
              <a:solidFill>
                <a:schemeClr val="bg1"/>
              </a:solidFill>
              <a:latin typeface="HelveticaNeueLT Std Lt" panose="020B0403020202020204" pitchFamily="3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7154DBA-70A3-49F5-A784-C7776E9B8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23" y="5304706"/>
            <a:ext cx="2743200" cy="13094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44E301-3453-41C2-931D-947E1A2F4EF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pic>
        <p:nvPicPr>
          <p:cNvPr id="5" name="Picture 4" descr="Ashamed Bee">
            <a:extLst>
              <a:ext uri="{FF2B5EF4-FFF2-40B4-BE49-F238E27FC236}">
                <a16:creationId xmlns:a16="http://schemas.microsoft.com/office/drawing/2014/main" id="{58C79F39-D064-4C0B-9DC7-24FBE7D76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569" y="2407999"/>
            <a:ext cx="2736842" cy="2736842"/>
          </a:xfrm>
          <a:prstGeom prst="rect">
            <a:avLst/>
          </a:prstGeom>
        </p:spPr>
      </p:pic>
      <p:pic>
        <p:nvPicPr>
          <p:cNvPr id="7" name="Picture 6" descr="Cactus flower blooming">
            <a:extLst>
              <a:ext uri="{FF2B5EF4-FFF2-40B4-BE49-F238E27FC236}">
                <a16:creationId xmlns:a16="http://schemas.microsoft.com/office/drawing/2014/main" id="{360C751D-9B98-4DB6-B022-5A6EC81EE3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589" y="2432563"/>
            <a:ext cx="2578177" cy="257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11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082053-25E1-4337-B046-AA93C6479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 descr="Young girl hand on chin">
            <a:extLst>
              <a:ext uri="{FF2B5EF4-FFF2-40B4-BE49-F238E27FC236}">
                <a16:creationId xmlns:a16="http://schemas.microsoft.com/office/drawing/2014/main" id="{32BE2F66-20DE-406E-8691-BD2647149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157" y="457069"/>
            <a:ext cx="1475447" cy="4763737"/>
          </a:xfrm>
          <a:prstGeom prst="rect">
            <a:avLst/>
          </a:prstGeom>
        </p:spPr>
      </p:pic>
      <p:pic>
        <p:nvPicPr>
          <p:cNvPr id="8" name="Picture 7" descr="Male student talking gesturing hands">
            <a:extLst>
              <a:ext uri="{FF2B5EF4-FFF2-40B4-BE49-F238E27FC236}">
                <a16:creationId xmlns:a16="http://schemas.microsoft.com/office/drawing/2014/main" id="{749A7ECE-108F-4202-A188-9BFA9482A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174" y="376830"/>
            <a:ext cx="1683409" cy="4924213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6A3A8384-23AD-47AA-A1F2-A9C4F0844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PRECIOUS AND JEFF</a:t>
            </a:r>
          </a:p>
        </p:txBody>
      </p:sp>
    </p:spTree>
    <p:extLst>
      <p:ext uri="{BB962C8B-B14F-4D97-AF65-F5344CB8AC3E}">
        <p14:creationId xmlns:p14="http://schemas.microsoft.com/office/powerpoint/2010/main" val="821161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E80BEF8-FF81-428E-BAF9-63C58C972940}"/>
              </a:ext>
            </a:extLst>
          </p:cNvPr>
          <p:cNvSpPr txBox="1"/>
          <p:nvPr/>
        </p:nvSpPr>
        <p:spPr>
          <a:xfrm>
            <a:off x="3048000" y="3200400"/>
            <a:ext cx="60960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7FE4E1-9231-41A0-B9A7-C15273595FE0}"/>
              </a:ext>
            </a:extLst>
          </p:cNvPr>
          <p:cNvSpPr txBox="1"/>
          <p:nvPr/>
        </p:nvSpPr>
        <p:spPr>
          <a:xfrm>
            <a:off x="3048000" y="3200400"/>
            <a:ext cx="60960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677113-D234-463F-BD8A-78AE06482E99}"/>
              </a:ext>
            </a:extLst>
          </p:cNvPr>
          <p:cNvSpPr/>
          <p:nvPr/>
        </p:nvSpPr>
        <p:spPr>
          <a:xfrm>
            <a:off x="4616261" y="302325"/>
            <a:ext cx="7059924" cy="738663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PRECIOUS: Hello Jeff, what time is it?</a:t>
            </a:r>
            <a:endParaRPr lang="en-GB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JEFF:  Hi Precious, well err, it’s 9.20 in the morning</a:t>
            </a:r>
            <a:endParaRPr lang="en-GB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PRECIOUS: What time to you call this?</a:t>
            </a:r>
            <a:endParaRPr lang="en-GB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JESS: What do you mean?</a:t>
            </a:r>
            <a:endParaRPr lang="en-GB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PRECIOUS: I mean, you are late, you missed registration, again!</a:t>
            </a:r>
            <a:endParaRPr lang="en-GB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JEFF: Oh, well yeah, I know, but I am not in trouble</a:t>
            </a:r>
            <a:endParaRPr lang="en-GB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PRECIOUS: Well that’s not fair, when I am late I get into trouble, </a:t>
            </a:r>
            <a:r>
              <a:rPr lang="en-US" sz="1400" u="sng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what is so special about you</a:t>
            </a:r>
            <a:r>
              <a:rPr lang="en-US" sz="1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JEFF: </a:t>
            </a:r>
            <a:r>
              <a:rPr lang="en-US" sz="1400" u="sng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Why are you being so nasty to me?</a:t>
            </a:r>
            <a:r>
              <a:rPr lang="en-US" sz="1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I help look after my Mum remember, she has a disability, her </a:t>
            </a:r>
            <a:r>
              <a:rPr lang="en-US" sz="1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carer</a:t>
            </a:r>
            <a:r>
              <a:rPr lang="en-US" sz="1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was late today and I had to wait.</a:t>
            </a:r>
            <a:endParaRPr lang="en-GB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PRECIOUS: Oh Jeff, of course, </a:t>
            </a:r>
            <a:r>
              <a:rPr lang="en-US" sz="1400" u="sng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totally forgot about the situation with your Mum, sorry. </a:t>
            </a:r>
            <a:r>
              <a:rPr lang="en-US" sz="1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It’s just I got really told off today for being late, and it really upset me, and I didn’t know why this happened to me and not you.</a:t>
            </a:r>
            <a:endParaRPr lang="en-GB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JEFF: Well OK, but I would be on time if I could,</a:t>
            </a:r>
            <a:r>
              <a:rPr lang="en-US" sz="1400" u="sng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but I can imagine how it might be upsetting to see someone get away with being late if you didn’t know they had a valid reason.</a:t>
            </a:r>
            <a:endParaRPr lang="en-GB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PRECIOUS: What can I do to help?  It must be hard being a </a:t>
            </a:r>
            <a:r>
              <a:rPr lang="en-US" sz="1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carer</a:t>
            </a:r>
            <a:r>
              <a:rPr lang="en-US" sz="1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as well as going to school every day. </a:t>
            </a:r>
            <a:endParaRPr lang="en-GB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JEFF: Thanks, yes, it would be great if you could remind any new teachers why I might be late in future.</a:t>
            </a:r>
            <a:endParaRPr lang="en-GB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4B57502A-A892-4690-9A77-D4D7BF661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815" y="302325"/>
            <a:ext cx="3200400" cy="2286000"/>
          </a:xfrm>
        </p:spPr>
        <p:txBody>
          <a:bodyPr/>
          <a:lstStyle/>
          <a:p>
            <a:r>
              <a:rPr lang="en-GB" dirty="0"/>
              <a:t>PRECIOUS AND JEFF</a:t>
            </a:r>
          </a:p>
        </p:txBody>
      </p:sp>
      <p:pic>
        <p:nvPicPr>
          <p:cNvPr id="6" name="Picture 5" descr="Male student talking gesturing hands">
            <a:extLst>
              <a:ext uri="{FF2B5EF4-FFF2-40B4-BE49-F238E27FC236}">
                <a16:creationId xmlns:a16="http://schemas.microsoft.com/office/drawing/2014/main" id="{66A4F886-449F-444E-A68A-B722A786F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3042" y="2983781"/>
            <a:ext cx="931984" cy="2726185"/>
          </a:xfrm>
          <a:prstGeom prst="rect">
            <a:avLst/>
          </a:prstGeom>
        </p:spPr>
      </p:pic>
      <p:pic>
        <p:nvPicPr>
          <p:cNvPr id="9" name="Picture 8" descr="Young girl hand on chin">
            <a:extLst>
              <a:ext uri="{FF2B5EF4-FFF2-40B4-BE49-F238E27FC236}">
                <a16:creationId xmlns:a16="http://schemas.microsoft.com/office/drawing/2014/main" id="{D2B7D0A5-4B5A-49EF-8206-E1C79FAA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645" y="2881200"/>
            <a:ext cx="931985" cy="300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62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E70A6-6B10-4FCD-B617-F778C4E39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PRECIOUS AND JEFF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D0F5BF-FBA0-4DDE-9F4D-6025989B485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DD580F3A-91D3-4936-8AAE-6B218C566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0" y="731838"/>
            <a:ext cx="6492875" cy="4924425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Who is the ‘Ouch’ person and who is the ‘Oops person’?</a:t>
            </a:r>
          </a:p>
          <a:p>
            <a:pPr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Who acknowledges first that it was hurtful?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Does the ‘Ouch’ person manage to express how they feel, do you think it is 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difficult or easy to explain what is going on to the ‘Oops’ person? </a:t>
            </a:r>
          </a:p>
          <a:p>
            <a:pPr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Does the Oops person take responsibility and try to reframe what they said?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What’s the outcome of the situation?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557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E80BEF8-FF81-428E-BAF9-63C58C972940}"/>
              </a:ext>
            </a:extLst>
          </p:cNvPr>
          <p:cNvSpPr txBox="1"/>
          <p:nvPr/>
        </p:nvSpPr>
        <p:spPr>
          <a:xfrm>
            <a:off x="3048000" y="3200400"/>
            <a:ext cx="60960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7FE4E1-9231-41A0-B9A7-C15273595FE0}"/>
              </a:ext>
            </a:extLst>
          </p:cNvPr>
          <p:cNvSpPr txBox="1"/>
          <p:nvPr/>
        </p:nvSpPr>
        <p:spPr>
          <a:xfrm>
            <a:off x="3048000" y="3200400"/>
            <a:ext cx="60960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53A828-3FF9-4D03-B329-B25BE1FAC201}"/>
              </a:ext>
            </a:extLst>
          </p:cNvPr>
          <p:cNvSpPr/>
          <p:nvPr/>
        </p:nvSpPr>
        <p:spPr>
          <a:xfrm>
            <a:off x="162403" y="457069"/>
            <a:ext cx="3157574" cy="15696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Create your own oops and ouch role play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Young boy thumb on chin">
            <a:extLst>
              <a:ext uri="{FF2B5EF4-FFF2-40B4-BE49-F238E27FC236}">
                <a16:creationId xmlns:a16="http://schemas.microsoft.com/office/drawing/2014/main" id="{82C64FE2-6945-48A4-B36A-4493D0507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321" y="567004"/>
            <a:ext cx="2086406" cy="4881489"/>
          </a:xfrm>
          <a:prstGeom prst="rect">
            <a:avLst/>
          </a:prstGeom>
        </p:spPr>
      </p:pic>
      <p:pic>
        <p:nvPicPr>
          <p:cNvPr id="8" name="Picture 7" descr="Young school girl hand on face">
            <a:extLst>
              <a:ext uri="{FF2B5EF4-FFF2-40B4-BE49-F238E27FC236}">
                <a16:creationId xmlns:a16="http://schemas.microsoft.com/office/drawing/2014/main" id="{9D7ADE33-8026-42E6-AB26-22BD02641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028" y="625879"/>
            <a:ext cx="1395944" cy="47637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AAD2E2F-88D5-4CB5-B820-EB3104261C32}"/>
              </a:ext>
            </a:extLst>
          </p:cNvPr>
          <p:cNvSpPr/>
          <p:nvPr/>
        </p:nvSpPr>
        <p:spPr>
          <a:xfrm>
            <a:off x="162403" y="2784902"/>
            <a:ext cx="3157574" cy="255454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Oops moment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Ouch moment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</a:p>
        </p:txBody>
      </p:sp>
    </p:spTree>
    <p:extLst>
      <p:ext uri="{BB962C8B-B14F-4D97-AF65-F5344CB8AC3E}">
        <p14:creationId xmlns:p14="http://schemas.microsoft.com/office/powerpoint/2010/main" val="1209085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E80BEF8-FF81-428E-BAF9-63C58C972940}"/>
              </a:ext>
            </a:extLst>
          </p:cNvPr>
          <p:cNvSpPr txBox="1"/>
          <p:nvPr/>
        </p:nvSpPr>
        <p:spPr>
          <a:xfrm>
            <a:off x="3048000" y="3200400"/>
            <a:ext cx="60960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7FE4E1-9231-41A0-B9A7-C15273595FE0}"/>
              </a:ext>
            </a:extLst>
          </p:cNvPr>
          <p:cNvSpPr txBox="1"/>
          <p:nvPr/>
        </p:nvSpPr>
        <p:spPr>
          <a:xfrm>
            <a:off x="3048000" y="3200400"/>
            <a:ext cx="60960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Picture 11" descr="Woman in wheelchair raising hand">
            <a:extLst>
              <a:ext uri="{FF2B5EF4-FFF2-40B4-BE49-F238E27FC236}">
                <a16:creationId xmlns:a16="http://schemas.microsoft.com/office/drawing/2014/main" id="{D65939C8-CF49-4CBF-8B19-8A6D6DEF7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898" y="575296"/>
            <a:ext cx="3157574" cy="5250207"/>
          </a:xfrm>
          <a:prstGeom prst="rect">
            <a:avLst/>
          </a:prstGeom>
        </p:spPr>
      </p:pic>
      <p:pic>
        <p:nvPicPr>
          <p:cNvPr id="9" name="Picture 8" descr="Business woman pointing smiling">
            <a:extLst>
              <a:ext uri="{FF2B5EF4-FFF2-40B4-BE49-F238E27FC236}">
                <a16:creationId xmlns:a16="http://schemas.microsoft.com/office/drawing/2014/main" id="{5543076C-0807-40BA-82F3-71124A030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045" y="464301"/>
            <a:ext cx="2741910" cy="547219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D7AC5ED-958E-4D6F-8C80-FA0B20203B05}"/>
              </a:ext>
            </a:extLst>
          </p:cNvPr>
          <p:cNvSpPr/>
          <p:nvPr/>
        </p:nvSpPr>
        <p:spPr>
          <a:xfrm>
            <a:off x="162403" y="457069"/>
            <a:ext cx="3157574" cy="15696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Create your own oops and ouch role play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567EF5-F771-4D94-B871-096BBE8FB4E4}"/>
              </a:ext>
            </a:extLst>
          </p:cNvPr>
          <p:cNvSpPr/>
          <p:nvPr/>
        </p:nvSpPr>
        <p:spPr>
          <a:xfrm>
            <a:off x="162403" y="2784902"/>
            <a:ext cx="3157574" cy="255454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Oops moment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Ouch moment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</a:p>
        </p:txBody>
      </p:sp>
    </p:spTree>
    <p:extLst>
      <p:ext uri="{BB962C8B-B14F-4D97-AF65-F5344CB8AC3E}">
        <p14:creationId xmlns:p14="http://schemas.microsoft.com/office/powerpoint/2010/main" val="313678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E80BEF8-FF81-428E-BAF9-63C58C972940}"/>
              </a:ext>
            </a:extLst>
          </p:cNvPr>
          <p:cNvSpPr txBox="1"/>
          <p:nvPr/>
        </p:nvSpPr>
        <p:spPr>
          <a:xfrm>
            <a:off x="3048000" y="3200400"/>
            <a:ext cx="60960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7FE4E1-9231-41A0-B9A7-C15273595FE0}"/>
              </a:ext>
            </a:extLst>
          </p:cNvPr>
          <p:cNvSpPr txBox="1"/>
          <p:nvPr/>
        </p:nvSpPr>
        <p:spPr>
          <a:xfrm>
            <a:off x="3048000" y="3200400"/>
            <a:ext cx="60960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 descr="Young girl hand under chin">
            <a:extLst>
              <a:ext uri="{FF2B5EF4-FFF2-40B4-BE49-F238E27FC236}">
                <a16:creationId xmlns:a16="http://schemas.microsoft.com/office/drawing/2014/main" id="{3C936629-F7CC-46D2-8EC2-90FECDD38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036" y="647114"/>
            <a:ext cx="1402573" cy="4839286"/>
          </a:xfrm>
          <a:prstGeom prst="rect">
            <a:avLst/>
          </a:prstGeom>
        </p:spPr>
      </p:pic>
      <p:pic>
        <p:nvPicPr>
          <p:cNvPr id="16" name="Picture 15" descr="Young girl on a call explaining">
            <a:extLst>
              <a:ext uri="{FF2B5EF4-FFF2-40B4-BE49-F238E27FC236}">
                <a16:creationId xmlns:a16="http://schemas.microsoft.com/office/drawing/2014/main" id="{87E7E69D-B5E1-4F46-820A-8A1D44DD7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409" y="541606"/>
            <a:ext cx="1744286" cy="50503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C4CEBB2-534D-461A-9512-8FA9D2DB073E}"/>
              </a:ext>
            </a:extLst>
          </p:cNvPr>
          <p:cNvSpPr/>
          <p:nvPr/>
        </p:nvSpPr>
        <p:spPr>
          <a:xfrm>
            <a:off x="301018" y="541606"/>
            <a:ext cx="3157574" cy="15696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Create your own oops and ouch role play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8E0185-CA30-4356-A028-68657BC8B19C}"/>
              </a:ext>
            </a:extLst>
          </p:cNvPr>
          <p:cNvSpPr/>
          <p:nvPr/>
        </p:nvSpPr>
        <p:spPr>
          <a:xfrm>
            <a:off x="301018" y="2869439"/>
            <a:ext cx="3157574" cy="255454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Oops moment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Ouch moment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</a:p>
        </p:txBody>
      </p:sp>
    </p:spTree>
    <p:extLst>
      <p:ext uri="{BB962C8B-B14F-4D97-AF65-F5344CB8AC3E}">
        <p14:creationId xmlns:p14="http://schemas.microsoft.com/office/powerpoint/2010/main" val="253952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ED7F0-2C0D-40D5-9D77-88EC01E29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Oops and Ouch top tips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C798F-3BCA-460E-9AB0-7A7E1918AA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b="1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Oops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Be aware of the impact of your words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Treat people how you want to be treated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Try to rectify the situation without having to be told to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b="1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Ouch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Remember that it’s ok to feel hurt sometimes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Feel free to express that you’d like someone to try again/reframe what they said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You can simply say ‘Ouch’ if you are struggling to find the words to express yourself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2901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23D97F-C203-4E0C-8D91-515F34098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506" y="2154029"/>
            <a:ext cx="10058400" cy="4023360"/>
          </a:xfrm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71755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4000" dirty="0">
                <a:solidFill>
                  <a:srgbClr val="002060"/>
                </a:solidFill>
                <a:ea typeface="ＭＳ Ｐゴシック"/>
              </a:rPr>
              <a:t>Today we are work out what to do when we get upset or upset someone when we are talking to each other.</a:t>
            </a:r>
            <a:endParaRPr lang="en-US" sz="4000" dirty="0">
              <a:solidFill>
                <a:srgbClr val="002060"/>
              </a:solidFill>
            </a:endParaRPr>
          </a:p>
          <a:p>
            <a:pPr marL="0" marR="71755" indent="0">
              <a:lnSpc>
                <a:spcPct val="100000"/>
              </a:lnSpc>
              <a:spcAft>
                <a:spcPts val="0"/>
              </a:spcAft>
              <a:buNone/>
            </a:pPr>
            <a:endParaRPr lang="en-US" sz="4000" dirty="0">
              <a:solidFill>
                <a:srgbClr val="002060"/>
              </a:solidFill>
            </a:endParaRPr>
          </a:p>
          <a:p>
            <a:pPr marL="0" marR="71755" indent="0">
              <a:lnSpc>
                <a:spcPct val="100000"/>
              </a:lnSpc>
              <a:spcAft>
                <a:spcPts val="0"/>
              </a:spcAft>
              <a:buNone/>
            </a:pPr>
            <a:endParaRPr lang="en-US" sz="1100" dirty="0">
              <a:solidFill>
                <a:srgbClr val="002060"/>
              </a:solidFill>
            </a:endParaRPr>
          </a:p>
          <a:p>
            <a:pPr marL="0" marR="71755" indent="0">
              <a:lnSpc>
                <a:spcPct val="100000"/>
              </a:lnSpc>
              <a:spcAft>
                <a:spcPts val="0"/>
              </a:spcAft>
              <a:buNone/>
            </a:pPr>
            <a:endParaRPr lang="en-GB" sz="1100" dirty="0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55944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E80BEF8-FF81-428E-BAF9-63C58C972940}"/>
              </a:ext>
            </a:extLst>
          </p:cNvPr>
          <p:cNvSpPr txBox="1"/>
          <p:nvPr/>
        </p:nvSpPr>
        <p:spPr>
          <a:xfrm>
            <a:off x="3048000" y="3200400"/>
            <a:ext cx="60960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7FE4E1-9231-41A0-B9A7-C15273595FE0}"/>
              </a:ext>
            </a:extLst>
          </p:cNvPr>
          <p:cNvSpPr txBox="1"/>
          <p:nvPr/>
        </p:nvSpPr>
        <p:spPr>
          <a:xfrm>
            <a:off x="3048000" y="3200400"/>
            <a:ext cx="60960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F6C3A1-1AD4-48F5-B399-13F55BA0DC53}"/>
              </a:ext>
            </a:extLst>
          </p:cNvPr>
          <p:cNvSpPr txBox="1"/>
          <p:nvPr/>
        </p:nvSpPr>
        <p:spPr>
          <a:xfrm>
            <a:off x="711422" y="485110"/>
            <a:ext cx="3148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HelveticaNeueLT Std" panose="020B0604020202020204" pitchFamily="34" charset="0"/>
              </a:rPr>
              <a:t>Activity 1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1F58EA-84E2-4264-B536-B79E9CACF205}"/>
              </a:ext>
            </a:extLst>
          </p:cNvPr>
          <p:cNvSpPr txBox="1"/>
          <p:nvPr/>
        </p:nvSpPr>
        <p:spPr>
          <a:xfrm>
            <a:off x="4489673" y="808275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HelveticaNeueLT Std"/>
                <a:ea typeface="ＭＳ Ｐゴシック"/>
              </a:rPr>
              <a:t>oops and ouches of the week!</a:t>
            </a:r>
            <a:endParaRPr lang="en-GB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D4C489-3FB2-4D70-B01F-8A38F26153A7}"/>
              </a:ext>
            </a:extLst>
          </p:cNvPr>
          <p:cNvSpPr/>
          <p:nvPr/>
        </p:nvSpPr>
        <p:spPr>
          <a:xfrm>
            <a:off x="4400510" y="1411762"/>
            <a:ext cx="6276671" cy="520142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n-US" sz="2400" b="1" dirty="0">
              <a:solidFill>
                <a:srgbClr val="002060"/>
              </a:solidFill>
              <a:latin typeface="HelveticaNeueLT Std"/>
              <a:ea typeface="ＭＳ Ｐゴシック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HelveticaNeueLT Std"/>
                <a:ea typeface="ＭＳ Ｐゴシック"/>
              </a:rPr>
              <a:t>Forgot a birthday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2060"/>
              </a:solidFill>
              <a:latin typeface="HelveticaNeueLT Std"/>
              <a:ea typeface="ＭＳ Ｐゴシック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HelveticaNeueLT Std"/>
                <a:ea typeface="ＭＳ Ｐゴシック"/>
              </a:rPr>
              <a:t>Stubbed my toe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2060"/>
              </a:solidFill>
              <a:latin typeface="HelveticaNeueLT Std"/>
              <a:ea typeface="ＭＳ Ｐゴシック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HelveticaNeueLT Std"/>
                <a:ea typeface="ＭＳ Ｐゴシック"/>
              </a:rPr>
              <a:t>Forgot my homework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2060"/>
              </a:solidFill>
              <a:latin typeface="HelveticaNeueLT Std"/>
              <a:ea typeface="ＭＳ Ｐゴシック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HelveticaNeueLT Std"/>
                <a:ea typeface="ＭＳ Ｐゴシック"/>
              </a:rPr>
              <a:t>Cut my finger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2060"/>
              </a:solidFill>
              <a:latin typeface="HelveticaNeueLT Std"/>
              <a:ea typeface="ＭＳ Ｐゴシック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HelveticaNeueLT Std"/>
                <a:ea typeface="ＭＳ Ｐゴシック"/>
              </a:rPr>
              <a:t>Late for school</a:t>
            </a:r>
          </a:p>
          <a:p>
            <a:endParaRPr lang="en-US" sz="2400" b="1" dirty="0">
              <a:solidFill>
                <a:srgbClr val="002060"/>
              </a:solidFill>
              <a:latin typeface="HelveticaNeueLT Std"/>
              <a:ea typeface="ＭＳ Ｐゴシック"/>
            </a:endParaRPr>
          </a:p>
          <a:p>
            <a:endParaRPr lang="en-US" sz="2400" b="1" dirty="0">
              <a:solidFill>
                <a:srgbClr val="002060"/>
              </a:solidFill>
              <a:latin typeface="HelveticaNeueLT Std"/>
              <a:ea typeface="ＭＳ Ｐゴシック"/>
            </a:endParaRPr>
          </a:p>
          <a:p>
            <a:endParaRPr lang="en-US" sz="2400" b="1" dirty="0">
              <a:solidFill>
                <a:srgbClr val="002060"/>
              </a:solidFill>
              <a:latin typeface="HelveticaNeueLT Std"/>
              <a:ea typeface="ＭＳ Ｐゴシック"/>
            </a:endParaRPr>
          </a:p>
          <a:p>
            <a:endParaRPr lang="en-US" sz="2000" b="1" dirty="0">
              <a:solidFill>
                <a:srgbClr val="002060"/>
              </a:solidFill>
              <a:latin typeface="HelveticaNeueLT Std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55167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E80BEF8-FF81-428E-BAF9-63C58C972940}"/>
              </a:ext>
            </a:extLst>
          </p:cNvPr>
          <p:cNvSpPr txBox="1"/>
          <p:nvPr/>
        </p:nvSpPr>
        <p:spPr>
          <a:xfrm>
            <a:off x="3048000" y="3200400"/>
            <a:ext cx="60960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7FE4E1-9231-41A0-B9A7-C15273595FE0}"/>
              </a:ext>
            </a:extLst>
          </p:cNvPr>
          <p:cNvSpPr txBox="1"/>
          <p:nvPr/>
        </p:nvSpPr>
        <p:spPr>
          <a:xfrm>
            <a:off x="3048000" y="3200400"/>
            <a:ext cx="60960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36D8148-5A4D-40F9-9477-78B1A3CC49D9}"/>
              </a:ext>
            </a:extLst>
          </p:cNvPr>
          <p:cNvSpPr/>
          <p:nvPr/>
        </p:nvSpPr>
        <p:spPr>
          <a:xfrm>
            <a:off x="162403" y="457069"/>
            <a:ext cx="3157574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HelveticaNeueLT Std" panose="020B0604020202020204" pitchFamily="34" charset="0"/>
              </a:rPr>
              <a:t>OOPS</a:t>
            </a:r>
          </a:p>
        </p:txBody>
      </p:sp>
      <p:pic>
        <p:nvPicPr>
          <p:cNvPr id="3" name="Picture 2" descr="Ashamed Bee">
            <a:extLst>
              <a:ext uri="{FF2B5EF4-FFF2-40B4-BE49-F238E27FC236}">
                <a16:creationId xmlns:a16="http://schemas.microsoft.com/office/drawing/2014/main" id="{FBD07706-B065-4D65-802E-3CB143108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9" y="1324787"/>
            <a:ext cx="2736842" cy="2736842"/>
          </a:xfrm>
          <a:prstGeom prst="rect">
            <a:avLst/>
          </a:prstGeom>
        </p:spPr>
      </p:pic>
      <p:pic>
        <p:nvPicPr>
          <p:cNvPr id="11" name="Picture 10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6AF1AE5F-5B07-4B02-B136-93ACD36E72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60" t="39015" r="50643" b="31133"/>
          <a:stretch/>
        </p:blipFill>
        <p:spPr bwMode="auto">
          <a:xfrm>
            <a:off x="4322884" y="199174"/>
            <a:ext cx="3855720" cy="2686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Graphic 4" descr="Spilt/Cracked Glass Of Milk with solid fill">
            <a:extLst>
              <a:ext uri="{FF2B5EF4-FFF2-40B4-BE49-F238E27FC236}">
                <a16:creationId xmlns:a16="http://schemas.microsoft.com/office/drawing/2014/main" id="{E32D0256-506F-49AB-A856-0F91BBBB7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39305" y="3348503"/>
            <a:ext cx="2379785" cy="2379785"/>
          </a:xfrm>
          <a:prstGeom prst="rect">
            <a:avLst/>
          </a:prstGeom>
        </p:spPr>
      </p:pic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90A06A18-F207-4913-BCC9-FAF02EFF29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068" t="35468" r="35021" b="27291"/>
          <a:stretch/>
        </p:blipFill>
        <p:spPr bwMode="auto">
          <a:xfrm>
            <a:off x="8445744" y="539422"/>
            <a:ext cx="2318698" cy="15707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id="{89E1D0FD-CB7B-4EAC-8A74-46889263D8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191" t="39606" r="26379" b="31724"/>
          <a:stretch/>
        </p:blipFill>
        <p:spPr bwMode="auto">
          <a:xfrm>
            <a:off x="8458828" y="2455830"/>
            <a:ext cx="3376157" cy="22278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16145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E80BEF8-FF81-428E-BAF9-63C58C972940}"/>
              </a:ext>
            </a:extLst>
          </p:cNvPr>
          <p:cNvSpPr txBox="1"/>
          <p:nvPr/>
        </p:nvSpPr>
        <p:spPr>
          <a:xfrm>
            <a:off x="3048000" y="3200400"/>
            <a:ext cx="60960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7FE4E1-9231-41A0-B9A7-C15273595FE0}"/>
              </a:ext>
            </a:extLst>
          </p:cNvPr>
          <p:cNvSpPr txBox="1"/>
          <p:nvPr/>
        </p:nvSpPr>
        <p:spPr>
          <a:xfrm>
            <a:off x="3048000" y="3200400"/>
            <a:ext cx="60960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F6C3A1-1AD4-48F5-B399-13F55BA0DC53}"/>
              </a:ext>
            </a:extLst>
          </p:cNvPr>
          <p:cNvSpPr txBox="1"/>
          <p:nvPr/>
        </p:nvSpPr>
        <p:spPr>
          <a:xfrm>
            <a:off x="711422" y="485110"/>
            <a:ext cx="31481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HelveticaNeueLT Std" panose="020B0604020202020204" pitchFamily="34" charset="0"/>
              </a:rPr>
              <a:t>Activity 2: Oops and ouch when talking to other people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1F58EA-84E2-4264-B536-B79E9CACF205}"/>
              </a:ext>
            </a:extLst>
          </p:cNvPr>
          <p:cNvSpPr txBox="1"/>
          <p:nvPr/>
        </p:nvSpPr>
        <p:spPr>
          <a:xfrm>
            <a:off x="4383116" y="416304"/>
            <a:ext cx="6098344" cy="5377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9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Oops</a:t>
            </a:r>
            <a:endParaRPr lang="en-GB" sz="19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When people are talking to each other, having a conversation, and someone says or thinks ‘oops’ what do you think might have happened? </a:t>
            </a:r>
            <a:endParaRPr lang="en-GB" sz="19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Who has ever accidently said something upsetting or offensive and wished it hadn't come out that way? </a:t>
            </a:r>
            <a:endParaRPr lang="en-GB" sz="19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GB" sz="19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9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Ouch</a:t>
            </a:r>
            <a:endParaRPr lang="en-GB" sz="19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When talking to someone or in a conversation, and someone says 'Ouch' what do you think might have happened? </a:t>
            </a:r>
            <a:endParaRPr lang="en-GB" sz="19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Who has ever felt upset or uncomfortable by something someone 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has said in a conversation? How did you feel?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D4C489-3FB2-4D70-B01F-8A38F26153A7}"/>
              </a:ext>
            </a:extLst>
          </p:cNvPr>
          <p:cNvSpPr/>
          <p:nvPr/>
        </p:nvSpPr>
        <p:spPr>
          <a:xfrm>
            <a:off x="4400510" y="1411762"/>
            <a:ext cx="6276671" cy="150810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n-US" sz="2400" b="1" dirty="0">
              <a:solidFill>
                <a:srgbClr val="002060"/>
              </a:solidFill>
              <a:latin typeface="HelveticaNeueLT Std"/>
              <a:ea typeface="ＭＳ Ｐゴシック"/>
            </a:endParaRPr>
          </a:p>
          <a:p>
            <a:endParaRPr lang="en-US" sz="2400" b="1" dirty="0">
              <a:solidFill>
                <a:srgbClr val="002060"/>
              </a:solidFill>
              <a:latin typeface="HelveticaNeueLT Std"/>
              <a:ea typeface="ＭＳ Ｐゴシック"/>
            </a:endParaRPr>
          </a:p>
          <a:p>
            <a:endParaRPr lang="en-US" sz="2400" b="1" dirty="0">
              <a:solidFill>
                <a:srgbClr val="002060"/>
              </a:solidFill>
              <a:latin typeface="HelveticaNeueLT Std"/>
              <a:ea typeface="ＭＳ Ｐゴシック"/>
            </a:endParaRPr>
          </a:p>
          <a:p>
            <a:endParaRPr lang="en-US" sz="2000" b="1" dirty="0">
              <a:solidFill>
                <a:srgbClr val="002060"/>
              </a:solidFill>
              <a:latin typeface="HelveticaNeueLT Std"/>
              <a:ea typeface="ＭＳ Ｐゴシック"/>
            </a:endParaRPr>
          </a:p>
        </p:txBody>
      </p:sp>
      <p:pic>
        <p:nvPicPr>
          <p:cNvPr id="7" name="Picture 6" descr="Ashamed Bee">
            <a:extLst>
              <a:ext uri="{FF2B5EF4-FFF2-40B4-BE49-F238E27FC236}">
                <a16:creationId xmlns:a16="http://schemas.microsoft.com/office/drawing/2014/main" id="{50786B4C-F1AC-4566-9DAB-B33785107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066" y="1285329"/>
            <a:ext cx="1508105" cy="1508105"/>
          </a:xfrm>
          <a:prstGeom prst="rect">
            <a:avLst/>
          </a:prstGeom>
        </p:spPr>
      </p:pic>
      <p:pic>
        <p:nvPicPr>
          <p:cNvPr id="11" name="Picture 10" descr="Cactus flower blooming">
            <a:extLst>
              <a:ext uri="{FF2B5EF4-FFF2-40B4-BE49-F238E27FC236}">
                <a16:creationId xmlns:a16="http://schemas.microsoft.com/office/drawing/2014/main" id="{7D7BAA9F-36D7-4913-A431-AFA05809C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655" y="4244722"/>
            <a:ext cx="1201516" cy="120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79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E80BEF8-FF81-428E-BAF9-63C58C972940}"/>
              </a:ext>
            </a:extLst>
          </p:cNvPr>
          <p:cNvSpPr txBox="1"/>
          <p:nvPr/>
        </p:nvSpPr>
        <p:spPr>
          <a:xfrm>
            <a:off x="3048000" y="3200400"/>
            <a:ext cx="60960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7FE4E1-9231-41A0-B9A7-C15273595FE0}"/>
              </a:ext>
            </a:extLst>
          </p:cNvPr>
          <p:cNvSpPr txBox="1"/>
          <p:nvPr/>
        </p:nvSpPr>
        <p:spPr>
          <a:xfrm>
            <a:off x="3048000" y="3200400"/>
            <a:ext cx="60960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36D8148-5A4D-40F9-9477-78B1A3CC49D9}"/>
              </a:ext>
            </a:extLst>
          </p:cNvPr>
          <p:cNvSpPr/>
          <p:nvPr/>
        </p:nvSpPr>
        <p:spPr>
          <a:xfrm>
            <a:off x="162403" y="457069"/>
            <a:ext cx="3157574" cy="10772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HelveticaNeueLT Std" panose="020B0604020202020204" pitchFamily="34" charset="0"/>
              </a:rPr>
              <a:t>OOPS Body language</a:t>
            </a:r>
          </a:p>
        </p:txBody>
      </p:sp>
      <p:pic>
        <p:nvPicPr>
          <p:cNvPr id="22" name="Picture 21" descr="Male student hand on head hurt">
            <a:extLst>
              <a:ext uri="{FF2B5EF4-FFF2-40B4-BE49-F238E27FC236}">
                <a16:creationId xmlns:a16="http://schemas.microsoft.com/office/drawing/2014/main" id="{6066D394-E817-44CF-9090-EBF1D24FF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897" y="406009"/>
            <a:ext cx="1885516" cy="4763737"/>
          </a:xfrm>
          <a:prstGeom prst="rect">
            <a:avLst/>
          </a:prstGeom>
        </p:spPr>
      </p:pic>
      <p:pic>
        <p:nvPicPr>
          <p:cNvPr id="28" name="Picture 27" descr="Woman in wheelchair hand on head">
            <a:extLst>
              <a:ext uri="{FF2B5EF4-FFF2-40B4-BE49-F238E27FC236}">
                <a16:creationId xmlns:a16="http://schemas.microsoft.com/office/drawing/2014/main" id="{0CC73E81-D350-4A82-97F6-6EDF4D4ACE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448" y="457069"/>
            <a:ext cx="2447879" cy="4881489"/>
          </a:xfrm>
          <a:prstGeom prst="rect">
            <a:avLst/>
          </a:prstGeom>
        </p:spPr>
      </p:pic>
      <p:pic>
        <p:nvPicPr>
          <p:cNvPr id="30" name="Picture 29" descr="Young school girl explaining">
            <a:extLst>
              <a:ext uri="{FF2B5EF4-FFF2-40B4-BE49-F238E27FC236}">
                <a16:creationId xmlns:a16="http://schemas.microsoft.com/office/drawing/2014/main" id="{B42FABB0-B75F-4CB0-A33F-FAC9F5DD4B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305" y="288257"/>
            <a:ext cx="1489083" cy="4881489"/>
          </a:xfrm>
          <a:prstGeom prst="rect">
            <a:avLst/>
          </a:prstGeom>
        </p:spPr>
      </p:pic>
      <p:pic>
        <p:nvPicPr>
          <p:cNvPr id="32" name="Picture 31" descr="Young chinse boy raising a finger">
            <a:extLst>
              <a:ext uri="{FF2B5EF4-FFF2-40B4-BE49-F238E27FC236}">
                <a16:creationId xmlns:a16="http://schemas.microsoft.com/office/drawing/2014/main" id="{470472BE-4DA6-4D82-9002-10DACD61F3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320" y="1885071"/>
            <a:ext cx="1347068" cy="430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84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E80BEF8-FF81-428E-BAF9-63C58C972940}"/>
              </a:ext>
            </a:extLst>
          </p:cNvPr>
          <p:cNvSpPr txBox="1"/>
          <p:nvPr/>
        </p:nvSpPr>
        <p:spPr>
          <a:xfrm>
            <a:off x="3048000" y="3200400"/>
            <a:ext cx="60960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7FE4E1-9231-41A0-B9A7-C15273595FE0}"/>
              </a:ext>
            </a:extLst>
          </p:cNvPr>
          <p:cNvSpPr txBox="1"/>
          <p:nvPr/>
        </p:nvSpPr>
        <p:spPr>
          <a:xfrm>
            <a:off x="3048000" y="3200400"/>
            <a:ext cx="60960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53A828-3FF9-4D03-B329-B25BE1FAC201}"/>
              </a:ext>
            </a:extLst>
          </p:cNvPr>
          <p:cNvSpPr/>
          <p:nvPr/>
        </p:nvSpPr>
        <p:spPr>
          <a:xfrm>
            <a:off x="162403" y="457069"/>
            <a:ext cx="3157574" cy="10772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HelveticaNeueLT Std" panose="020B0604020202020204" pitchFamily="34" charset="0"/>
              </a:rPr>
              <a:t>OUCH body language</a:t>
            </a:r>
          </a:p>
        </p:txBody>
      </p:sp>
      <p:pic>
        <p:nvPicPr>
          <p:cNvPr id="6" name="Picture 5" descr="Cactus flower blooming">
            <a:extLst>
              <a:ext uri="{FF2B5EF4-FFF2-40B4-BE49-F238E27FC236}">
                <a16:creationId xmlns:a16="http://schemas.microsoft.com/office/drawing/2014/main" id="{71828664-1E7A-4D7F-875C-20DC74233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57" y="1637062"/>
            <a:ext cx="3126675" cy="3126675"/>
          </a:xfrm>
          <a:prstGeom prst="rect">
            <a:avLst/>
          </a:prstGeom>
        </p:spPr>
      </p:pic>
      <p:pic>
        <p:nvPicPr>
          <p:cNvPr id="4" name="Picture 3" descr="Young girl hand on chin">
            <a:extLst>
              <a:ext uri="{FF2B5EF4-FFF2-40B4-BE49-F238E27FC236}">
                <a16:creationId xmlns:a16="http://schemas.microsoft.com/office/drawing/2014/main" id="{F5C40450-31C2-4E59-A729-2FB4679F8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157" y="457069"/>
            <a:ext cx="1475447" cy="4763737"/>
          </a:xfrm>
          <a:prstGeom prst="rect">
            <a:avLst/>
          </a:prstGeom>
        </p:spPr>
      </p:pic>
      <p:pic>
        <p:nvPicPr>
          <p:cNvPr id="8" name="Picture 7" descr="Young school girl hand on face">
            <a:extLst>
              <a:ext uri="{FF2B5EF4-FFF2-40B4-BE49-F238E27FC236}">
                <a16:creationId xmlns:a16="http://schemas.microsoft.com/office/drawing/2014/main" id="{45B1E5B4-A89F-4300-B64A-5A6FA31733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731" y="478171"/>
            <a:ext cx="1395944" cy="4763737"/>
          </a:xfrm>
          <a:prstGeom prst="rect">
            <a:avLst/>
          </a:prstGeom>
        </p:spPr>
      </p:pic>
      <p:pic>
        <p:nvPicPr>
          <p:cNvPr id="14" name="Picture 13" descr="Young boy thumb on chin">
            <a:extLst>
              <a:ext uri="{FF2B5EF4-FFF2-40B4-BE49-F238E27FC236}">
                <a16:creationId xmlns:a16="http://schemas.microsoft.com/office/drawing/2014/main" id="{21F5723A-E3D4-4646-8C9A-B09F8144C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459" y="398192"/>
            <a:ext cx="2086406" cy="488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5F3A-57D0-4122-ABE7-F22D66D6A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ZIMO and JANNA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289C4-22B0-4465-8C9F-91C593A85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AFBC9C-8499-47B1-BA3E-9CEE51F71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 descr="Young chinse boy raising a finger">
            <a:extLst>
              <a:ext uri="{FF2B5EF4-FFF2-40B4-BE49-F238E27FC236}">
                <a16:creationId xmlns:a16="http://schemas.microsoft.com/office/drawing/2014/main" id="{BCBC259B-A4CE-4C7B-AF17-FF6258775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301" y="1351023"/>
            <a:ext cx="1347068" cy="4304714"/>
          </a:xfrm>
          <a:prstGeom prst="rect">
            <a:avLst/>
          </a:prstGeom>
        </p:spPr>
      </p:pic>
      <p:pic>
        <p:nvPicPr>
          <p:cNvPr id="6" name="Picture 5" descr="Young school girl explaining">
            <a:extLst>
              <a:ext uri="{FF2B5EF4-FFF2-40B4-BE49-F238E27FC236}">
                <a16:creationId xmlns:a16="http://schemas.microsoft.com/office/drawing/2014/main" id="{C4114F2C-7443-47D3-B78F-1FD9AD8FA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608" y="988255"/>
            <a:ext cx="1489083" cy="488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6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E80BEF8-FF81-428E-BAF9-63C58C972940}"/>
              </a:ext>
            </a:extLst>
          </p:cNvPr>
          <p:cNvSpPr txBox="1"/>
          <p:nvPr/>
        </p:nvSpPr>
        <p:spPr>
          <a:xfrm>
            <a:off x="3048000" y="3200400"/>
            <a:ext cx="60960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7FE4E1-9231-41A0-B9A7-C15273595FE0}"/>
              </a:ext>
            </a:extLst>
          </p:cNvPr>
          <p:cNvSpPr txBox="1"/>
          <p:nvPr/>
        </p:nvSpPr>
        <p:spPr>
          <a:xfrm>
            <a:off x="3048000" y="3200400"/>
            <a:ext cx="60960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677113-D234-463F-BD8A-78AE06482E99}"/>
              </a:ext>
            </a:extLst>
          </p:cNvPr>
          <p:cNvSpPr/>
          <p:nvPr/>
        </p:nvSpPr>
        <p:spPr>
          <a:xfrm>
            <a:off x="4616261" y="302325"/>
            <a:ext cx="7059924" cy="594624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40243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ZIMO and JANNA</a:t>
            </a:r>
            <a:b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ZIMO: Hi Janna, are you excited about lunch today?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JANNA: Hi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Zimo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what do you mean, what is happening at lunch today?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ZIMO: We are getting a roast meat dinner today!!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JANNA:  I don’t eat meat, so it won’t be very special for me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ZIMO: Why not? </a:t>
            </a:r>
            <a:r>
              <a:rPr lang="en-US" sz="1800" u="sng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That is so silly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meat is delicious.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JANNA: </a:t>
            </a:r>
            <a:r>
              <a:rPr lang="en-US" sz="1800" u="sng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It’s not silly at all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think of the animals and the environment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ZIMO: </a:t>
            </a:r>
            <a:r>
              <a:rPr lang="en-US" sz="1800" u="sng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Oh of course, I didn’t think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JANNA: Don’t worry, they always have a delicious vegetarian food on Wednesdays, so it will be special for me really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CC3C4B-ECF3-4ADF-8795-D2389E60A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56" y="302325"/>
            <a:ext cx="3200400" cy="2286000"/>
          </a:xfrm>
        </p:spPr>
        <p:txBody>
          <a:bodyPr/>
          <a:lstStyle/>
          <a:p>
            <a:r>
              <a:rPr lang="en-GB" dirty="0"/>
              <a:t>ZIMO and JANNA</a:t>
            </a:r>
          </a:p>
        </p:txBody>
      </p:sp>
      <p:pic>
        <p:nvPicPr>
          <p:cNvPr id="6" name="Picture 5" descr="Young chinse boy raising a finger">
            <a:extLst>
              <a:ext uri="{FF2B5EF4-FFF2-40B4-BE49-F238E27FC236}">
                <a16:creationId xmlns:a16="http://schemas.microsoft.com/office/drawing/2014/main" id="{A8A48108-D8F6-46E9-9B44-E3807A2ED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951" y="2634669"/>
            <a:ext cx="1122572" cy="3587309"/>
          </a:xfrm>
          <a:prstGeom prst="rect">
            <a:avLst/>
          </a:prstGeom>
        </p:spPr>
      </p:pic>
      <p:pic>
        <p:nvPicPr>
          <p:cNvPr id="9" name="Picture 8" descr="Young school girl explaining">
            <a:extLst>
              <a:ext uri="{FF2B5EF4-FFF2-40B4-BE49-F238E27FC236}">
                <a16:creationId xmlns:a16="http://schemas.microsoft.com/office/drawing/2014/main" id="{3E5780F0-6B29-4334-BCBE-68B183A8F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5815" y="2588325"/>
            <a:ext cx="1122572" cy="367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613"/>
      </p:ext>
    </p:extLst>
  </p:cSld>
  <p:clrMapOvr>
    <a:masterClrMapping/>
  </p:clrMapOvr>
</p:sld>
</file>

<file path=ppt/theme/theme1.xml><?xml version="1.0" encoding="utf-8"?>
<a:theme xmlns:a="http://schemas.openxmlformats.org/drawingml/2006/main" name="PP template_new">
  <a:themeElements>
    <a:clrScheme name="Custom 1">
      <a:dk1>
        <a:srgbClr val="50555B"/>
      </a:dk1>
      <a:lt1>
        <a:sysClr val="window" lastClr="FFFFFF"/>
      </a:lt1>
      <a:dk2>
        <a:srgbClr val="7A7D81"/>
      </a:dk2>
      <a:lt2>
        <a:srgbClr val="189FB5"/>
      </a:lt2>
      <a:accent1>
        <a:srgbClr val="F39200"/>
      </a:accent1>
      <a:accent2>
        <a:srgbClr val="A1A833"/>
      </a:accent2>
      <a:accent3>
        <a:srgbClr val="B43B40"/>
      </a:accent3>
      <a:accent4>
        <a:srgbClr val="8D3067"/>
      </a:accent4>
      <a:accent5>
        <a:srgbClr val="F1C930"/>
      </a:accent5>
      <a:accent6>
        <a:srgbClr val="40243C"/>
      </a:accent6>
      <a:hlink>
        <a:srgbClr val="189FB5"/>
      </a:hlink>
      <a:folHlink>
        <a:srgbClr val="8C8C8C"/>
      </a:folHlink>
    </a:clrScheme>
    <a:fontScheme name="Gill Sans MT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 template" id="{FF383F0F-864E-407C-B6DA-3D65E09D3E22}" vid="{EC04C27D-2EF7-4D86-813B-628CAAD68EA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  <_ip_UnifiedCompliancePolicyUIAction xmlns="http://schemas.microsoft.com/sharepoint/v3" xsi:nil="true"/>
    <_ip_UnifiedCompliancePolicyProperties xmlns="http://schemas.microsoft.com/sharepoint/v3" xsi:nil="true"/>
    <SharedWithUsers xmlns="210d88b8-1c87-439f-848d-ad442d2f6fd5">
      <UserInfo>
        <DisplayName>Katy Dent</DisplayName>
        <AccountId>6191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71A2A271AF37499E37E886BD5CFDAF" ma:contentTypeVersion="20" ma:contentTypeDescription="Create a new document." ma:contentTypeScope="" ma:versionID="9c6880e7d7d01cbf1cd916976ccd895c">
  <xsd:schema xmlns:xsd="http://www.w3.org/2001/XMLSchema" xmlns:xs="http://www.w3.org/2001/XMLSchema" xmlns:p="http://schemas.microsoft.com/office/2006/metadata/properties" xmlns:ns1="http://schemas.microsoft.com/sharepoint/v3" xmlns:ns2="210d88b8-1c87-439f-848d-ad442d2f6fd5" xmlns:ns3="http://schemas.microsoft.com/sharepoint/v4" xmlns:ns4="06e9f01b-b787-4c96-9b07-64e21198086c" targetNamespace="http://schemas.microsoft.com/office/2006/metadata/properties" ma:root="true" ma:fieldsID="f5e568c01d6d58c796627e9f196bffb3" ns1:_="" ns2:_="" ns3:_="" ns4:_="">
    <xsd:import namespace="http://schemas.microsoft.com/sharepoint/v3"/>
    <xsd:import namespace="210d88b8-1c87-439f-848d-ad442d2f6fd5"/>
    <xsd:import namespace="http://schemas.microsoft.com/sharepoint/v4"/>
    <xsd:import namespace="06e9f01b-b787-4c96-9b07-64e21198086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IconOverlay" minOccurs="0"/>
                <xsd:element ref="ns2:LastSharedByUser" minOccurs="0"/>
                <xsd:element ref="ns2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1:_ip_UnifiedCompliancePolicyProperties" minOccurs="0"/>
                <xsd:element ref="ns1:_ip_UnifiedCompliancePolicyUIActio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0d88b8-1c87-439f-848d-ad442d2f6fd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2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3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1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e9f01b-b787-4c96-9b07-64e2119808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6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7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8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2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6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D13841F-6585-4AEB-BFC2-0AAADA044A1E}">
  <ds:schemaRefs>
    <ds:schemaRef ds:uri="http://schemas.microsoft.com/office/2006/documentManagement/types"/>
    <ds:schemaRef ds:uri="http://schemas.microsoft.com/sharepoint/v3"/>
    <ds:schemaRef ds:uri="http://www.w3.org/XML/1998/namespace"/>
    <ds:schemaRef ds:uri="210d88b8-1c87-439f-848d-ad442d2f6fd5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06e9f01b-b787-4c96-9b07-64e21198086c"/>
    <ds:schemaRef ds:uri="http://schemas.microsoft.com/sharepoint/v4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FF9EE2C-7BE6-4D4F-ADB9-E1376474BC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B531E2D-1A97-4CC6-9BC1-0FBCE4E567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10d88b8-1c87-439f-848d-ad442d2f6fd5"/>
    <ds:schemaRef ds:uri="http://schemas.microsoft.com/sharepoint/v4"/>
    <ds:schemaRef ds:uri="06e9f01b-b787-4c96-9b07-64e2119808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766</TotalTime>
  <Words>766</Words>
  <Application>Microsoft Office PowerPoint</Application>
  <PresentationFormat>Widescreen</PresentationFormat>
  <Paragraphs>85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Gill Sans MT</vt:lpstr>
      <vt:lpstr>HelveticaNeueLT Std</vt:lpstr>
      <vt:lpstr>HelveticaNeueLT Std Lt</vt:lpstr>
      <vt:lpstr>Symbol</vt:lpstr>
      <vt:lpstr>Times New Roman</vt:lpstr>
      <vt:lpstr>PP template_new</vt:lpstr>
      <vt:lpstr> Oops and ouch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ZIMO and JANNA</vt:lpstr>
      <vt:lpstr>ZIMO and JANNA</vt:lpstr>
      <vt:lpstr>PRECIOUS AND JEFF</vt:lpstr>
      <vt:lpstr>PRECIOUS AND JEFF</vt:lpstr>
      <vt:lpstr>PRECIOUS AND JEFF</vt:lpstr>
      <vt:lpstr>PowerPoint Presentation</vt:lpstr>
      <vt:lpstr>PowerPoint Presentation</vt:lpstr>
      <vt:lpstr>PowerPoint Presentation</vt:lpstr>
      <vt:lpstr>Oops and Ouch top tips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Siobhan</dc:creator>
  <cp:lastModifiedBy>Katy</cp:lastModifiedBy>
  <cp:revision>494</cp:revision>
  <dcterms:modified xsi:type="dcterms:W3CDTF">2021-12-07T16:00:00Z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0x010100DA71A2A271AF37499E37E886BD5CFDAF</vt:lpwstr>
  </property>
  <property fmtid="{D5CDD505-2E9C-101B-9397-08002B2CF9AE}" pid="3" name="AuthorIds_UIVersion_28160">
    <vt:lpwstr>3282</vt:lpwstr>
  </property>
</Properties>
</file>